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6"/>
  </p:handout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BA6F05-7D4F-404E-A63A-C22066F65B9B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F5F9EF-CFB6-49A6-90EE-53B31C9157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62CFB-1BFD-48CA-B6FE-7BFCDAD4E1CB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7A9F0BE-CEA4-4D60-94AD-17CF1A1106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62CFB-1BFD-48CA-B6FE-7BFCDAD4E1CB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9F0BE-CEA4-4D60-94AD-17CF1A1106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7A9F0BE-CEA4-4D60-94AD-17CF1A1106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62CFB-1BFD-48CA-B6FE-7BFCDAD4E1CB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62CFB-1BFD-48CA-B6FE-7BFCDAD4E1CB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7A9F0BE-CEA4-4D60-94AD-17CF1A1106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62CFB-1BFD-48CA-B6FE-7BFCDAD4E1CB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7A9F0BE-CEA4-4D60-94AD-17CF1A1106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CC62CFB-1BFD-48CA-B6FE-7BFCDAD4E1CB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9F0BE-CEA4-4D60-94AD-17CF1A1106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62CFB-1BFD-48CA-B6FE-7BFCDAD4E1CB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7A9F0BE-CEA4-4D60-94AD-17CF1A1106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62CFB-1BFD-48CA-B6FE-7BFCDAD4E1CB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7A9F0BE-CEA4-4D60-94AD-17CF1A1106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62CFB-1BFD-48CA-B6FE-7BFCDAD4E1CB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7A9F0BE-CEA4-4D60-94AD-17CF1A1106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7A9F0BE-CEA4-4D60-94AD-17CF1A1106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62CFB-1BFD-48CA-B6FE-7BFCDAD4E1CB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7A9F0BE-CEA4-4D60-94AD-17CF1A1106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CC62CFB-1BFD-48CA-B6FE-7BFCDAD4E1CB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CC62CFB-1BFD-48CA-B6FE-7BFCDAD4E1CB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7A9F0BE-CEA4-4D60-94AD-17CF1A1106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Bruce.Hensley@cantonmercy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L. Bruce Hensley, DO</a:t>
            </a:r>
          </a:p>
          <a:p>
            <a:r>
              <a:rPr lang="en-US" dirty="0" smtClean="0"/>
              <a:t>Medical Director</a:t>
            </a:r>
          </a:p>
          <a:p>
            <a:r>
              <a:rPr lang="en-US" dirty="0" smtClean="0"/>
              <a:t>Occupational Medicine</a:t>
            </a:r>
          </a:p>
          <a:p>
            <a:r>
              <a:rPr lang="en-US" dirty="0" smtClean="0"/>
              <a:t>St Vincent Charity Medical Center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RETURN TO WORK ISSUES FOR THE PRIMARY CARE PHYSICIAN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Primary income</a:t>
            </a:r>
          </a:p>
          <a:p>
            <a:r>
              <a:rPr lang="en-US" dirty="0" smtClean="0"/>
              <a:t>Only income</a:t>
            </a:r>
          </a:p>
          <a:p>
            <a:r>
              <a:rPr lang="en-US" dirty="0" smtClean="0"/>
              <a:t>Provides the insurance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Work Related </a:t>
            </a:r>
            <a:r>
              <a:rPr lang="en-US" dirty="0" err="1" smtClean="0"/>
              <a:t>vs</a:t>
            </a:r>
            <a:r>
              <a:rPr lang="en-US" dirty="0" smtClean="0"/>
              <a:t> Non-work </a:t>
            </a:r>
            <a:r>
              <a:rPr lang="en-US" dirty="0"/>
              <a:t>R</a:t>
            </a:r>
            <a:r>
              <a:rPr lang="en-US" dirty="0" smtClean="0"/>
              <a:t>elated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Create a work related injury from non-work related injury</a:t>
            </a:r>
          </a:p>
          <a:p>
            <a:r>
              <a:rPr lang="en-US" dirty="0" smtClean="0"/>
              <a:t>Exacerbation or aggravation of a preexisting condition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Regulatory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FMCSA</a:t>
            </a:r>
          </a:p>
          <a:p>
            <a:r>
              <a:rPr lang="en-US" dirty="0" smtClean="0"/>
              <a:t>FAA</a:t>
            </a:r>
          </a:p>
          <a:p>
            <a:r>
              <a:rPr lang="en-US" dirty="0" smtClean="0"/>
              <a:t>RAILROAD</a:t>
            </a:r>
          </a:p>
          <a:p>
            <a:r>
              <a:rPr lang="en-US" dirty="0" smtClean="0"/>
              <a:t>PIPE LINE</a:t>
            </a:r>
          </a:p>
          <a:p>
            <a:r>
              <a:rPr lang="en-US" dirty="0" smtClean="0"/>
              <a:t>COAST GUARD</a:t>
            </a:r>
          </a:p>
          <a:p>
            <a:r>
              <a:rPr lang="en-US" dirty="0" smtClean="0"/>
              <a:t>MARITIME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Medications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most controversial problem in return to work</a:t>
            </a:r>
          </a:p>
          <a:p>
            <a:pPr lvl="1"/>
            <a:r>
              <a:rPr lang="en-US" dirty="0" smtClean="0"/>
              <a:t>Cognitive impairment</a:t>
            </a:r>
          </a:p>
          <a:p>
            <a:pPr lvl="1"/>
            <a:r>
              <a:rPr lang="en-US" dirty="0" smtClean="0"/>
              <a:t>How do you measure?</a:t>
            </a:r>
          </a:p>
          <a:p>
            <a:pPr lvl="1"/>
            <a:r>
              <a:rPr lang="en-US" dirty="0" smtClean="0"/>
              <a:t>How do you monitor?</a:t>
            </a:r>
          </a:p>
          <a:p>
            <a:pPr lvl="1"/>
            <a:r>
              <a:rPr lang="en-US" dirty="0" smtClean="0"/>
              <a:t>Always a case by case situation</a:t>
            </a:r>
          </a:p>
          <a:p>
            <a:pPr lvl="1"/>
            <a:r>
              <a:rPr lang="en-US" dirty="0" smtClean="0"/>
              <a:t>ACOEM position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Contact Information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Bruce.Hensley@cantonmercy.org</a:t>
            </a:r>
            <a:endParaRPr lang="en-US" dirty="0" smtClean="0"/>
          </a:p>
          <a:p>
            <a:r>
              <a:rPr lang="en-US" dirty="0" smtClean="0"/>
              <a:t>330-966-8098</a:t>
            </a:r>
          </a:p>
          <a:p>
            <a:r>
              <a:rPr lang="en-US" dirty="0" smtClean="0"/>
              <a:t>330-605-8903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When can patient resume previous job</a:t>
            </a:r>
          </a:p>
          <a:p>
            <a:r>
              <a:rPr lang="en-US" dirty="0" smtClean="0"/>
              <a:t>What are the physical requirements</a:t>
            </a:r>
          </a:p>
          <a:p>
            <a:r>
              <a:rPr lang="en-US" dirty="0" smtClean="0"/>
              <a:t>What medications could be an issue</a:t>
            </a:r>
          </a:p>
          <a:p>
            <a:r>
              <a:rPr lang="en-US" dirty="0" smtClean="0"/>
              <a:t>What are the essential functions of the job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Cares?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OSHA</a:t>
            </a:r>
          </a:p>
          <a:p>
            <a:r>
              <a:rPr lang="en-US" dirty="0" smtClean="0"/>
              <a:t>Labor Rules</a:t>
            </a:r>
          </a:p>
          <a:p>
            <a:r>
              <a:rPr lang="en-US" dirty="0" smtClean="0"/>
              <a:t>ADA</a:t>
            </a:r>
          </a:p>
          <a:p>
            <a:r>
              <a:rPr lang="en-US" dirty="0" smtClean="0"/>
              <a:t>Patient Safety</a:t>
            </a:r>
          </a:p>
          <a:p>
            <a:r>
              <a:rPr lang="en-US" dirty="0" smtClean="0"/>
              <a:t>Coworker Safety</a:t>
            </a:r>
          </a:p>
          <a:p>
            <a:r>
              <a:rPr lang="en-US" dirty="0" smtClean="0"/>
              <a:t>Vender Contracts</a:t>
            </a:r>
          </a:p>
          <a:p>
            <a:r>
              <a:rPr lang="en-US" dirty="0" smtClean="0"/>
              <a:t>BWC</a:t>
            </a:r>
          </a:p>
          <a:p>
            <a:r>
              <a:rPr lang="en-US" dirty="0" smtClean="0"/>
              <a:t>Unions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55 </a:t>
            </a:r>
            <a:r>
              <a:rPr lang="en-US" dirty="0" err="1" smtClean="0"/>
              <a:t>y.o</a:t>
            </a:r>
            <a:r>
              <a:rPr lang="en-US" dirty="0" smtClean="0"/>
              <a:t>. truck </a:t>
            </a:r>
            <a:r>
              <a:rPr lang="en-US" dirty="0"/>
              <a:t>d</a:t>
            </a:r>
            <a:r>
              <a:rPr lang="en-US" dirty="0" smtClean="0"/>
              <a:t>river has been off work for acute bronchitis.</a:t>
            </a:r>
          </a:p>
          <a:p>
            <a:pPr lvl="1"/>
            <a:r>
              <a:rPr lang="en-US" dirty="0" smtClean="0"/>
              <a:t>PMH: HTN and DM</a:t>
            </a:r>
          </a:p>
          <a:p>
            <a:pPr lvl="1"/>
            <a:r>
              <a:rPr lang="en-US" dirty="0" smtClean="0"/>
              <a:t>MEDS: </a:t>
            </a:r>
            <a:r>
              <a:rPr lang="en-US" dirty="0" err="1" smtClean="0"/>
              <a:t>Metformin</a:t>
            </a:r>
            <a:r>
              <a:rPr lang="en-US" dirty="0" smtClean="0"/>
              <a:t>, </a:t>
            </a:r>
            <a:r>
              <a:rPr lang="en-US" dirty="0" err="1" smtClean="0"/>
              <a:t>Actos</a:t>
            </a:r>
            <a:r>
              <a:rPr lang="en-US" dirty="0" smtClean="0"/>
              <a:t>, </a:t>
            </a:r>
            <a:r>
              <a:rPr lang="en-US" dirty="0" err="1" smtClean="0"/>
              <a:t>Amoxil</a:t>
            </a:r>
            <a:r>
              <a:rPr lang="en-US" dirty="0" smtClean="0"/>
              <a:t> and </a:t>
            </a:r>
            <a:r>
              <a:rPr lang="en-US" dirty="0"/>
              <a:t>R</a:t>
            </a:r>
            <a:r>
              <a:rPr lang="en-US" dirty="0" smtClean="0"/>
              <a:t>obitussin with Codeine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Physical Ability/Requirements</a:t>
            </a:r>
          </a:p>
          <a:p>
            <a:r>
              <a:rPr lang="en-US" dirty="0" smtClean="0"/>
              <a:t>Cognitive Ability</a:t>
            </a:r>
          </a:p>
          <a:p>
            <a:r>
              <a:rPr lang="en-US" dirty="0" smtClean="0"/>
              <a:t>CDL </a:t>
            </a:r>
            <a:r>
              <a:rPr lang="en-US" dirty="0" err="1" smtClean="0"/>
              <a:t>vs</a:t>
            </a:r>
            <a:r>
              <a:rPr lang="en-US" dirty="0" smtClean="0"/>
              <a:t> Noncommercial Vehicle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 to Work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Desire to return to work</a:t>
            </a:r>
          </a:p>
          <a:p>
            <a:r>
              <a:rPr lang="en-US" dirty="0" smtClean="0"/>
              <a:t>Company policy issues</a:t>
            </a:r>
          </a:p>
          <a:p>
            <a:r>
              <a:rPr lang="en-US" dirty="0" smtClean="0"/>
              <a:t>Family issues</a:t>
            </a:r>
          </a:p>
          <a:p>
            <a:r>
              <a:rPr lang="en-US" dirty="0" smtClean="0"/>
              <a:t>Financial issues</a:t>
            </a:r>
          </a:p>
          <a:p>
            <a:r>
              <a:rPr lang="en-US" dirty="0" smtClean="0"/>
              <a:t>Work related </a:t>
            </a:r>
            <a:r>
              <a:rPr lang="en-US" dirty="0" err="1" smtClean="0"/>
              <a:t>vs</a:t>
            </a:r>
            <a:r>
              <a:rPr lang="en-US" dirty="0" smtClean="0"/>
              <a:t> non work related</a:t>
            </a:r>
          </a:p>
          <a:p>
            <a:r>
              <a:rPr lang="en-US" dirty="0" smtClean="0"/>
              <a:t>Regulatory requirements</a:t>
            </a:r>
          </a:p>
          <a:p>
            <a:r>
              <a:rPr lang="en-US" dirty="0" smtClean="0"/>
              <a:t>Impact of Medications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Desire to Return to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Most people want to work</a:t>
            </a:r>
          </a:p>
          <a:p>
            <a:r>
              <a:rPr lang="en-US" dirty="0" smtClean="0"/>
              <a:t>Use objective information – functional ability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Company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Policy states return within a certain time frame or lose job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Individual is a primary care giver to a family member</a:t>
            </a:r>
          </a:p>
          <a:p>
            <a:r>
              <a:rPr lang="en-US" dirty="0" smtClean="0"/>
              <a:t>Child care issues</a:t>
            </a:r>
          </a:p>
          <a:p>
            <a:r>
              <a:rPr lang="en-US" dirty="0" smtClean="0"/>
              <a:t>FMLA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173</TotalTime>
  <Words>253</Words>
  <Application>Microsoft Office PowerPoint</Application>
  <PresentationFormat>On-screen Show (4:3)</PresentationFormat>
  <Paragraphs>69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Civic</vt:lpstr>
      <vt:lpstr>RETURN TO WORK ISSUES FOR THE PRIMARY CARE PHYSICIAN</vt:lpstr>
      <vt:lpstr>Objectives</vt:lpstr>
      <vt:lpstr>Who Cares?</vt:lpstr>
      <vt:lpstr>CASE 1</vt:lpstr>
      <vt:lpstr>Discussion</vt:lpstr>
      <vt:lpstr>Return to Work Issues</vt:lpstr>
      <vt:lpstr>Desire to Return to Work</vt:lpstr>
      <vt:lpstr>Company Policy</vt:lpstr>
      <vt:lpstr>Family Issues</vt:lpstr>
      <vt:lpstr>Financial Issues</vt:lpstr>
      <vt:lpstr>Work Related vs Non-work Related</vt:lpstr>
      <vt:lpstr>Regulatory Requirements</vt:lpstr>
      <vt:lpstr>Impact of Medications</vt:lpstr>
      <vt:lpstr>Contact Information</vt:lpstr>
    </vt:vector>
  </TitlesOfParts>
  <Company>FUJITSU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RETURN TO WORK ISSUES FOR THE PRIMARY CARE PHYSICIAN</dc:title>
  <dc:creator>henslebl</dc:creator>
  <cp:lastModifiedBy>joy studer</cp:lastModifiedBy>
  <cp:revision>20</cp:revision>
  <dcterms:created xsi:type="dcterms:W3CDTF">2014-09-09T17:30:00Z</dcterms:created>
  <dcterms:modified xsi:type="dcterms:W3CDTF">2014-10-21T18:22:25Z</dcterms:modified>
</cp:coreProperties>
</file>