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5"/>
  </p:sldMasterIdLst>
  <p:notesMasterIdLst>
    <p:notesMasterId r:id="rId76"/>
  </p:notesMasterIdLst>
  <p:sldIdLst>
    <p:sldId id="256" r:id="rId6"/>
    <p:sldId id="257" r:id="rId7"/>
    <p:sldId id="304" r:id="rId8"/>
    <p:sldId id="305" r:id="rId9"/>
    <p:sldId id="306" r:id="rId10"/>
    <p:sldId id="264" r:id="rId11"/>
    <p:sldId id="307" r:id="rId12"/>
    <p:sldId id="308" r:id="rId13"/>
    <p:sldId id="340" r:id="rId14"/>
    <p:sldId id="341" r:id="rId15"/>
    <p:sldId id="309" r:id="rId16"/>
    <p:sldId id="310" r:id="rId17"/>
    <p:sldId id="288" r:id="rId18"/>
    <p:sldId id="319" r:id="rId19"/>
    <p:sldId id="322" r:id="rId20"/>
    <p:sldId id="286" r:id="rId21"/>
    <p:sldId id="285" r:id="rId22"/>
    <p:sldId id="301" r:id="rId23"/>
    <p:sldId id="263" r:id="rId24"/>
    <p:sldId id="267" r:id="rId25"/>
    <p:sldId id="266" r:id="rId26"/>
    <p:sldId id="311" r:id="rId27"/>
    <p:sldId id="265" r:id="rId28"/>
    <p:sldId id="260" r:id="rId29"/>
    <p:sldId id="262" r:id="rId30"/>
    <p:sldId id="259" r:id="rId31"/>
    <p:sldId id="320" r:id="rId32"/>
    <p:sldId id="321" r:id="rId33"/>
    <p:sldId id="272" r:id="rId34"/>
    <p:sldId id="348" r:id="rId35"/>
    <p:sldId id="276" r:id="rId36"/>
    <p:sldId id="268" r:id="rId37"/>
    <p:sldId id="277" r:id="rId38"/>
    <p:sldId id="278" r:id="rId39"/>
    <p:sldId id="324" r:id="rId40"/>
    <p:sldId id="323" r:id="rId41"/>
    <p:sldId id="274" r:id="rId42"/>
    <p:sldId id="350" r:id="rId43"/>
    <p:sldId id="351" r:id="rId44"/>
    <p:sldId id="279" r:id="rId45"/>
    <p:sldId id="326" r:id="rId46"/>
    <p:sldId id="344" r:id="rId47"/>
    <p:sldId id="334" r:id="rId48"/>
    <p:sldId id="335" r:id="rId49"/>
    <p:sldId id="336" r:id="rId50"/>
    <p:sldId id="337" r:id="rId51"/>
    <p:sldId id="327" r:id="rId52"/>
    <p:sldId id="352" r:id="rId53"/>
    <p:sldId id="312" r:id="rId54"/>
    <p:sldId id="328" r:id="rId55"/>
    <p:sldId id="284" r:id="rId56"/>
    <p:sldId id="289" r:id="rId57"/>
    <p:sldId id="290" r:id="rId58"/>
    <p:sldId id="329" r:id="rId59"/>
    <p:sldId id="291" r:id="rId60"/>
    <p:sldId id="292" r:id="rId61"/>
    <p:sldId id="330" r:id="rId62"/>
    <p:sldId id="294" r:id="rId63"/>
    <p:sldId id="331" r:id="rId64"/>
    <p:sldId id="295" r:id="rId65"/>
    <p:sldId id="332" r:id="rId66"/>
    <p:sldId id="297" r:id="rId67"/>
    <p:sldId id="333" r:id="rId68"/>
    <p:sldId id="349" r:id="rId69"/>
    <p:sldId id="302" r:id="rId70"/>
    <p:sldId id="298" r:id="rId71"/>
    <p:sldId id="345" r:id="rId72"/>
    <p:sldId id="346" r:id="rId73"/>
    <p:sldId id="338" r:id="rId74"/>
    <p:sldId id="342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3949"/>
    <a:srgbClr val="000000"/>
    <a:srgbClr val="284C80"/>
    <a:srgbClr val="24486C"/>
    <a:srgbClr val="336699"/>
    <a:srgbClr val="907860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1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40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1.jpeg"/><Relationship Id="rId2" Type="http://schemas.openxmlformats.org/officeDocument/2006/relationships/image" Target="../media/image26.jpeg"/><Relationship Id="rId1" Type="http://schemas.openxmlformats.org/officeDocument/2006/relationships/image" Target="../media/image24.jpeg"/><Relationship Id="rId6" Type="http://schemas.openxmlformats.org/officeDocument/2006/relationships/image" Target="../media/image40.jpeg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image" Target="../media/image24.jpeg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6F10A0-B53C-794E-AB13-BC542C88A247}" type="doc">
      <dgm:prSet loTypeId="urn:microsoft.com/office/officeart/2005/8/layout/radial4" loCatId="relationship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6AE8B661-406D-484F-96CB-BE0497269608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Knowledge</a:t>
          </a:r>
          <a:endParaRPr lang="en-US" dirty="0"/>
        </a:p>
      </dgm:t>
    </dgm:pt>
    <dgm:pt modelId="{158DC46C-C5B2-1442-800A-799C0DF87E32}" type="parTrans" cxnId="{74235EDC-646C-6C4C-97CD-D889EB5D5251}">
      <dgm:prSet/>
      <dgm:spPr/>
      <dgm:t>
        <a:bodyPr/>
        <a:lstStyle/>
        <a:p>
          <a:endParaRPr lang="en-US"/>
        </a:p>
      </dgm:t>
    </dgm:pt>
    <dgm:pt modelId="{B520A551-A970-4947-BBAA-4DED09FF8628}" type="sibTrans" cxnId="{74235EDC-646C-6C4C-97CD-D889EB5D5251}">
      <dgm:prSet/>
      <dgm:spPr/>
      <dgm:t>
        <a:bodyPr/>
        <a:lstStyle/>
        <a:p>
          <a:endParaRPr lang="en-US"/>
        </a:p>
      </dgm:t>
    </dgm:pt>
    <dgm:pt modelId="{84A21392-8374-FD42-A51E-61750D1D059C}">
      <dgm:prSet phldrT="[Text]"/>
      <dgm:spPr/>
      <dgm:t>
        <a:bodyPr/>
        <a:lstStyle/>
        <a:p>
          <a:r>
            <a:rPr lang="en-US" dirty="0" smtClean="0"/>
            <a:t>Professional</a:t>
          </a:r>
          <a:endParaRPr lang="en-US" dirty="0"/>
        </a:p>
      </dgm:t>
    </dgm:pt>
    <dgm:pt modelId="{4220A0AC-1FC2-D54F-8BE5-C2392BAAE647}" type="parTrans" cxnId="{D80200C4-DF19-DE4A-8825-B9B476C41041}">
      <dgm:prSet/>
      <dgm:spPr/>
      <dgm:t>
        <a:bodyPr/>
        <a:lstStyle/>
        <a:p>
          <a:endParaRPr lang="en-US"/>
        </a:p>
      </dgm:t>
    </dgm:pt>
    <dgm:pt modelId="{09F45898-A6FE-F643-BE23-61385B08F7AE}" type="sibTrans" cxnId="{D80200C4-DF19-DE4A-8825-B9B476C41041}">
      <dgm:prSet/>
      <dgm:spPr/>
      <dgm:t>
        <a:bodyPr/>
        <a:lstStyle/>
        <a:p>
          <a:endParaRPr lang="en-US"/>
        </a:p>
      </dgm:t>
    </dgm:pt>
    <dgm:pt modelId="{B6C94688-75C3-6343-AC95-7A2B19252606}">
      <dgm:prSet phldrT="[Text]"/>
      <dgm:spPr/>
      <dgm:t>
        <a:bodyPr/>
        <a:lstStyle/>
        <a:p>
          <a:r>
            <a:rPr lang="en-US" dirty="0" smtClean="0"/>
            <a:t>Collegiate</a:t>
          </a:r>
          <a:endParaRPr lang="en-US" dirty="0"/>
        </a:p>
      </dgm:t>
    </dgm:pt>
    <dgm:pt modelId="{CB55F1CF-743A-F24D-BE1B-EC61A1927FBE}" type="parTrans" cxnId="{28BF7D5B-27CF-6049-99BD-B569F4A59BA5}">
      <dgm:prSet/>
      <dgm:spPr/>
      <dgm:t>
        <a:bodyPr/>
        <a:lstStyle/>
        <a:p>
          <a:endParaRPr lang="en-US"/>
        </a:p>
      </dgm:t>
    </dgm:pt>
    <dgm:pt modelId="{CF3B6FA5-2361-AA4B-8390-7033AB3C90B0}" type="sibTrans" cxnId="{28BF7D5B-27CF-6049-99BD-B569F4A59BA5}">
      <dgm:prSet/>
      <dgm:spPr/>
      <dgm:t>
        <a:bodyPr/>
        <a:lstStyle/>
        <a:p>
          <a:endParaRPr lang="en-US"/>
        </a:p>
      </dgm:t>
    </dgm:pt>
    <dgm:pt modelId="{7E4C1DB8-B05D-704D-BFEF-072032FD387F}">
      <dgm:prSet phldrT="[Text]"/>
      <dgm:spPr/>
      <dgm:t>
        <a:bodyPr/>
        <a:lstStyle/>
        <a:p>
          <a:r>
            <a:rPr lang="en-US" dirty="0" smtClean="0"/>
            <a:t>Youth</a:t>
          </a:r>
          <a:endParaRPr lang="en-US" dirty="0"/>
        </a:p>
      </dgm:t>
    </dgm:pt>
    <dgm:pt modelId="{20F7B951-BECD-694E-83BE-068EF5CE29D1}" type="parTrans" cxnId="{AEA9350C-887E-F040-BD77-1BE0B14342CC}">
      <dgm:prSet/>
      <dgm:spPr/>
      <dgm:t>
        <a:bodyPr/>
        <a:lstStyle/>
        <a:p>
          <a:endParaRPr lang="en-US"/>
        </a:p>
      </dgm:t>
    </dgm:pt>
    <dgm:pt modelId="{DB84C070-C555-A740-A25E-A906795734EB}" type="sibTrans" cxnId="{AEA9350C-887E-F040-BD77-1BE0B14342CC}">
      <dgm:prSet/>
      <dgm:spPr/>
      <dgm:t>
        <a:bodyPr/>
        <a:lstStyle/>
        <a:p>
          <a:endParaRPr lang="en-US"/>
        </a:p>
      </dgm:t>
    </dgm:pt>
    <dgm:pt modelId="{BE826532-5607-A445-91A4-2F8128AB6C57}">
      <dgm:prSet/>
      <dgm:spPr/>
      <dgm:t>
        <a:bodyPr/>
        <a:lstStyle/>
        <a:p>
          <a:r>
            <a:rPr lang="en-US" dirty="0" smtClean="0"/>
            <a:t>High school</a:t>
          </a:r>
          <a:endParaRPr lang="en-US" dirty="0"/>
        </a:p>
      </dgm:t>
    </dgm:pt>
    <dgm:pt modelId="{F709A341-81F3-B74B-9797-F0DF74563C9C}" type="parTrans" cxnId="{FA42F082-DA3C-CC41-8786-838C4D5728E9}">
      <dgm:prSet/>
      <dgm:spPr/>
      <dgm:t>
        <a:bodyPr/>
        <a:lstStyle/>
        <a:p>
          <a:endParaRPr lang="en-US"/>
        </a:p>
      </dgm:t>
    </dgm:pt>
    <dgm:pt modelId="{8F08900E-A029-5A43-9761-8C2FEF39898E}" type="sibTrans" cxnId="{FA42F082-DA3C-CC41-8786-838C4D5728E9}">
      <dgm:prSet/>
      <dgm:spPr/>
      <dgm:t>
        <a:bodyPr/>
        <a:lstStyle/>
        <a:p>
          <a:endParaRPr lang="en-US"/>
        </a:p>
      </dgm:t>
    </dgm:pt>
    <dgm:pt modelId="{CA98EB80-53C8-D446-89F5-8EC77293CEFC}" type="pres">
      <dgm:prSet presAssocID="{166F10A0-B53C-794E-AB13-BC542C88A24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7A644-9D91-C749-86B1-5132EF8A1D21}" type="pres">
      <dgm:prSet presAssocID="{6AE8B661-406D-484F-96CB-BE0497269608}" presName="centerShape" presStyleLbl="node0" presStyleIdx="0" presStyleCnt="1"/>
      <dgm:spPr/>
      <dgm:t>
        <a:bodyPr/>
        <a:lstStyle/>
        <a:p>
          <a:endParaRPr lang="en-US"/>
        </a:p>
      </dgm:t>
    </dgm:pt>
    <dgm:pt modelId="{85DD669E-3D5C-7D4D-8085-C20974ECCE74}" type="pres">
      <dgm:prSet presAssocID="{4220A0AC-1FC2-D54F-8BE5-C2392BAAE647}" presName="parTrans" presStyleLbl="bgSibTrans2D1" presStyleIdx="0" presStyleCnt="4" custScaleY="285945" custLinFactNeighborX="4921" custLinFactNeighborY="37215"/>
      <dgm:spPr/>
      <dgm:t>
        <a:bodyPr/>
        <a:lstStyle/>
        <a:p>
          <a:endParaRPr lang="en-US"/>
        </a:p>
      </dgm:t>
    </dgm:pt>
    <dgm:pt modelId="{94031003-C40E-A140-A6B7-0B49FF838373}" type="pres">
      <dgm:prSet presAssocID="{84A21392-8374-FD42-A51E-61750D1D059C}" presName="node" presStyleLbl="node1" presStyleIdx="0" presStyleCnt="4" custScaleX="120808" custScaleY="126308" custRadScaleRad="115865" custRadScaleInc="363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43AD48-433E-294D-B80D-A48BF3D5E468}" type="pres">
      <dgm:prSet presAssocID="{CB55F1CF-743A-F24D-BE1B-EC61A1927FBE}" presName="parTrans" presStyleLbl="bgSibTrans2D1" presStyleIdx="1" presStyleCnt="4" custScaleY="154836"/>
      <dgm:spPr/>
      <dgm:t>
        <a:bodyPr/>
        <a:lstStyle/>
        <a:p>
          <a:endParaRPr lang="en-US"/>
        </a:p>
      </dgm:t>
    </dgm:pt>
    <dgm:pt modelId="{EB70CC28-1700-204C-80BB-2AC86C4A4D41}" type="pres">
      <dgm:prSet presAssocID="{B6C94688-75C3-6343-AC95-7A2B19252606}" presName="node" presStyleLbl="node1" presStyleIdx="1" presStyleCnt="4" custScaleX="82755" custScaleY="82749" custRadScaleRad="109626" custRadScaleInc="394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66B80E-B332-E045-9903-4FBA0A3ED344}" type="pres">
      <dgm:prSet presAssocID="{F709A341-81F3-B74B-9797-F0DF74563C9C}" presName="parTrans" presStyleLbl="bgSibTrans2D1" presStyleIdx="2" presStyleCnt="4" custScaleY="71659"/>
      <dgm:spPr/>
      <dgm:t>
        <a:bodyPr/>
        <a:lstStyle/>
        <a:p>
          <a:endParaRPr lang="en-US"/>
        </a:p>
      </dgm:t>
    </dgm:pt>
    <dgm:pt modelId="{8DF3582D-8069-1A42-AEC1-37BD1AB9022D}" type="pres">
      <dgm:prSet presAssocID="{BE826532-5607-A445-91A4-2F8128AB6C57}" presName="node" presStyleLbl="node1" presStyleIdx="2" presStyleCnt="4" custScaleX="71570" custScaleY="64438" custRadScaleRad="109051" custRadScaleInc="329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7A9C7-4B69-E844-8376-B2853F83B2BD}" type="pres">
      <dgm:prSet presAssocID="{20F7B951-BECD-694E-83BE-068EF5CE29D1}" presName="parTrans" presStyleLbl="bgSibTrans2D1" presStyleIdx="3" presStyleCnt="4" custScaleY="17076"/>
      <dgm:spPr/>
      <dgm:t>
        <a:bodyPr/>
        <a:lstStyle/>
        <a:p>
          <a:endParaRPr lang="en-US"/>
        </a:p>
      </dgm:t>
    </dgm:pt>
    <dgm:pt modelId="{3C42D3AF-95F2-3D47-B000-1A4233A01370}" type="pres">
      <dgm:prSet presAssocID="{7E4C1DB8-B05D-704D-BFEF-072032FD387F}" presName="node" presStyleLbl="node1" presStyleIdx="3" presStyleCnt="4" custScaleX="51686" custScaleY="65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2716A2-56BF-1042-A942-A272E09B22F1}" type="presOf" srcId="{166F10A0-B53C-794E-AB13-BC542C88A247}" destId="{CA98EB80-53C8-D446-89F5-8EC77293CEFC}" srcOrd="0" destOrd="0" presId="urn:microsoft.com/office/officeart/2005/8/layout/radial4"/>
    <dgm:cxn modelId="{157E824C-67C6-EF46-A2F3-BE3873552DD5}" type="presOf" srcId="{20F7B951-BECD-694E-83BE-068EF5CE29D1}" destId="{8B47A9C7-4B69-E844-8376-B2853F83B2BD}" srcOrd="0" destOrd="0" presId="urn:microsoft.com/office/officeart/2005/8/layout/radial4"/>
    <dgm:cxn modelId="{82085914-EA99-3441-BAF3-CA7632572E6A}" type="presOf" srcId="{7E4C1DB8-B05D-704D-BFEF-072032FD387F}" destId="{3C42D3AF-95F2-3D47-B000-1A4233A01370}" srcOrd="0" destOrd="0" presId="urn:microsoft.com/office/officeart/2005/8/layout/radial4"/>
    <dgm:cxn modelId="{FA42F082-DA3C-CC41-8786-838C4D5728E9}" srcId="{6AE8B661-406D-484F-96CB-BE0497269608}" destId="{BE826532-5607-A445-91A4-2F8128AB6C57}" srcOrd="2" destOrd="0" parTransId="{F709A341-81F3-B74B-9797-F0DF74563C9C}" sibTransId="{8F08900E-A029-5A43-9761-8C2FEF39898E}"/>
    <dgm:cxn modelId="{515C738F-9F76-1D42-829A-3625D086C5B4}" type="presOf" srcId="{CB55F1CF-743A-F24D-BE1B-EC61A1927FBE}" destId="{2243AD48-433E-294D-B80D-A48BF3D5E468}" srcOrd="0" destOrd="0" presId="urn:microsoft.com/office/officeart/2005/8/layout/radial4"/>
    <dgm:cxn modelId="{3359FEF2-DE4C-7B4B-BD8B-645DDA262714}" type="presOf" srcId="{B6C94688-75C3-6343-AC95-7A2B19252606}" destId="{EB70CC28-1700-204C-80BB-2AC86C4A4D41}" srcOrd="0" destOrd="0" presId="urn:microsoft.com/office/officeart/2005/8/layout/radial4"/>
    <dgm:cxn modelId="{587EBE4B-6A5A-BE4E-8A31-BAF113DE9946}" type="presOf" srcId="{6AE8B661-406D-484F-96CB-BE0497269608}" destId="{ECD7A644-9D91-C749-86B1-5132EF8A1D21}" srcOrd="0" destOrd="0" presId="urn:microsoft.com/office/officeart/2005/8/layout/radial4"/>
    <dgm:cxn modelId="{74235EDC-646C-6C4C-97CD-D889EB5D5251}" srcId="{166F10A0-B53C-794E-AB13-BC542C88A247}" destId="{6AE8B661-406D-484F-96CB-BE0497269608}" srcOrd="0" destOrd="0" parTransId="{158DC46C-C5B2-1442-800A-799C0DF87E32}" sibTransId="{B520A551-A970-4947-BBAA-4DED09FF8628}"/>
    <dgm:cxn modelId="{F1142463-1DD8-434D-9A61-9CDCAA101A91}" type="presOf" srcId="{F709A341-81F3-B74B-9797-F0DF74563C9C}" destId="{5A66B80E-B332-E045-9903-4FBA0A3ED344}" srcOrd="0" destOrd="0" presId="urn:microsoft.com/office/officeart/2005/8/layout/radial4"/>
    <dgm:cxn modelId="{AEA9350C-887E-F040-BD77-1BE0B14342CC}" srcId="{6AE8B661-406D-484F-96CB-BE0497269608}" destId="{7E4C1DB8-B05D-704D-BFEF-072032FD387F}" srcOrd="3" destOrd="0" parTransId="{20F7B951-BECD-694E-83BE-068EF5CE29D1}" sibTransId="{DB84C070-C555-A740-A25E-A906795734EB}"/>
    <dgm:cxn modelId="{D80200C4-DF19-DE4A-8825-B9B476C41041}" srcId="{6AE8B661-406D-484F-96CB-BE0497269608}" destId="{84A21392-8374-FD42-A51E-61750D1D059C}" srcOrd="0" destOrd="0" parTransId="{4220A0AC-1FC2-D54F-8BE5-C2392BAAE647}" sibTransId="{09F45898-A6FE-F643-BE23-61385B08F7AE}"/>
    <dgm:cxn modelId="{A404345C-CA4E-2A4F-86E3-C30C5CE55CE7}" type="presOf" srcId="{84A21392-8374-FD42-A51E-61750D1D059C}" destId="{94031003-C40E-A140-A6B7-0B49FF838373}" srcOrd="0" destOrd="0" presId="urn:microsoft.com/office/officeart/2005/8/layout/radial4"/>
    <dgm:cxn modelId="{5E6B6A14-5E4E-C247-BFF1-AA1DB53AA941}" type="presOf" srcId="{4220A0AC-1FC2-D54F-8BE5-C2392BAAE647}" destId="{85DD669E-3D5C-7D4D-8085-C20974ECCE74}" srcOrd="0" destOrd="0" presId="urn:microsoft.com/office/officeart/2005/8/layout/radial4"/>
    <dgm:cxn modelId="{6EDE759A-3D2C-A54B-A166-0CFC10BA49C3}" type="presOf" srcId="{BE826532-5607-A445-91A4-2F8128AB6C57}" destId="{8DF3582D-8069-1A42-AEC1-37BD1AB9022D}" srcOrd="0" destOrd="0" presId="urn:microsoft.com/office/officeart/2005/8/layout/radial4"/>
    <dgm:cxn modelId="{28BF7D5B-27CF-6049-99BD-B569F4A59BA5}" srcId="{6AE8B661-406D-484F-96CB-BE0497269608}" destId="{B6C94688-75C3-6343-AC95-7A2B19252606}" srcOrd="1" destOrd="0" parTransId="{CB55F1CF-743A-F24D-BE1B-EC61A1927FBE}" sibTransId="{CF3B6FA5-2361-AA4B-8390-7033AB3C90B0}"/>
    <dgm:cxn modelId="{AD6E77D9-58C5-5144-9E5F-67236CCDE5DC}" type="presParOf" srcId="{CA98EB80-53C8-D446-89F5-8EC77293CEFC}" destId="{ECD7A644-9D91-C749-86B1-5132EF8A1D21}" srcOrd="0" destOrd="0" presId="urn:microsoft.com/office/officeart/2005/8/layout/radial4"/>
    <dgm:cxn modelId="{21BCBE87-74D6-9C45-8BBB-8E7EA2DA5EAF}" type="presParOf" srcId="{CA98EB80-53C8-D446-89F5-8EC77293CEFC}" destId="{85DD669E-3D5C-7D4D-8085-C20974ECCE74}" srcOrd="1" destOrd="0" presId="urn:microsoft.com/office/officeart/2005/8/layout/radial4"/>
    <dgm:cxn modelId="{3C041EB3-634A-FD48-A9A8-25766A335AE5}" type="presParOf" srcId="{CA98EB80-53C8-D446-89F5-8EC77293CEFC}" destId="{94031003-C40E-A140-A6B7-0B49FF838373}" srcOrd="2" destOrd="0" presId="urn:microsoft.com/office/officeart/2005/8/layout/radial4"/>
    <dgm:cxn modelId="{318FAB85-29DB-574F-AB3D-6D3B0023F2C4}" type="presParOf" srcId="{CA98EB80-53C8-D446-89F5-8EC77293CEFC}" destId="{2243AD48-433E-294D-B80D-A48BF3D5E468}" srcOrd="3" destOrd="0" presId="urn:microsoft.com/office/officeart/2005/8/layout/radial4"/>
    <dgm:cxn modelId="{30983EBB-F4D0-2349-AF6B-718CA62BD00E}" type="presParOf" srcId="{CA98EB80-53C8-D446-89F5-8EC77293CEFC}" destId="{EB70CC28-1700-204C-80BB-2AC86C4A4D41}" srcOrd="4" destOrd="0" presId="urn:microsoft.com/office/officeart/2005/8/layout/radial4"/>
    <dgm:cxn modelId="{6EE96C91-D499-3D45-B22D-107A7954C675}" type="presParOf" srcId="{CA98EB80-53C8-D446-89F5-8EC77293CEFC}" destId="{5A66B80E-B332-E045-9903-4FBA0A3ED344}" srcOrd="5" destOrd="0" presId="urn:microsoft.com/office/officeart/2005/8/layout/radial4"/>
    <dgm:cxn modelId="{9A8DFEED-EEAC-564F-B230-25D0A3DCEFF1}" type="presParOf" srcId="{CA98EB80-53C8-D446-89F5-8EC77293CEFC}" destId="{8DF3582D-8069-1A42-AEC1-37BD1AB9022D}" srcOrd="6" destOrd="0" presId="urn:microsoft.com/office/officeart/2005/8/layout/radial4"/>
    <dgm:cxn modelId="{16261DF3-207B-C04F-A236-8EE3CA973874}" type="presParOf" srcId="{CA98EB80-53C8-D446-89F5-8EC77293CEFC}" destId="{8B47A9C7-4B69-E844-8376-B2853F83B2BD}" srcOrd="7" destOrd="0" presId="urn:microsoft.com/office/officeart/2005/8/layout/radial4"/>
    <dgm:cxn modelId="{25DC79DD-4D1C-604D-9BB7-B542424D3909}" type="presParOf" srcId="{CA98EB80-53C8-D446-89F5-8EC77293CEFC}" destId="{3C42D3AF-95F2-3D47-B000-1A4233A0137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C8C643-E2F0-0A47-A40E-77C3A218602F}" type="doc">
      <dgm:prSet loTypeId="urn:microsoft.com/office/officeart/2008/layout/CircularPictureCallout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8E6CAD-7E11-1348-BBA7-2276E7A53A1A}">
      <dgm:prSet/>
      <dgm:spPr/>
      <dgm:t>
        <a:bodyPr/>
        <a:lstStyle/>
        <a:p>
          <a:r>
            <a:rPr lang="en-US" dirty="0" smtClean="0"/>
            <a:t>CONCUSSION SYMPTOMS: HA, fatigue, sleep, MSK, balance issues, </a:t>
          </a:r>
          <a:r>
            <a:rPr lang="en-US" dirty="0" err="1" smtClean="0"/>
            <a:t>etc</a:t>
          </a:r>
          <a:endParaRPr lang="en-US" dirty="0"/>
        </a:p>
      </dgm:t>
    </dgm:pt>
    <dgm:pt modelId="{4D3B0A42-934D-6148-A728-2C343F86E614}" type="parTrans" cxnId="{F2D69313-3846-CF4A-9421-8864087A1430}">
      <dgm:prSet/>
      <dgm:spPr/>
      <dgm:t>
        <a:bodyPr/>
        <a:lstStyle/>
        <a:p>
          <a:endParaRPr lang="en-US"/>
        </a:p>
      </dgm:t>
    </dgm:pt>
    <dgm:pt modelId="{4934182C-477E-304D-933B-69B72FA8C887}" type="sibTrans" cxnId="{F2D69313-3846-CF4A-9421-8864087A143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en-US"/>
        </a:p>
      </dgm:t>
    </dgm:pt>
    <dgm:pt modelId="{32B13B2B-4B95-AB49-9801-E5552EE77E52}">
      <dgm:prSet phldrT="[Text]"/>
      <dgm:spPr/>
      <dgm:t>
        <a:bodyPr/>
        <a:lstStyle/>
        <a:p>
          <a:r>
            <a:rPr lang="en-US" dirty="0" smtClean="0"/>
            <a:t>Sleep</a:t>
          </a:r>
          <a:endParaRPr lang="en-US" dirty="0"/>
        </a:p>
      </dgm:t>
    </dgm:pt>
    <dgm:pt modelId="{0F04837D-2D3E-3444-B27F-7026504B96B6}" type="parTrans" cxnId="{E1A346A0-444E-5947-B5DE-88C0BE3D46EB}">
      <dgm:prSet/>
      <dgm:spPr/>
      <dgm:t>
        <a:bodyPr/>
        <a:lstStyle/>
        <a:p>
          <a:endParaRPr lang="en-US"/>
        </a:p>
      </dgm:t>
    </dgm:pt>
    <dgm:pt modelId="{A18E08D5-5877-C942-8EF3-446F6B028951}" type="sibTrans" cxnId="{E1A346A0-444E-5947-B5DE-88C0BE3D46E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32CD36DB-D218-0944-ACBA-0F887147692F}">
      <dgm:prSet/>
      <dgm:spPr/>
      <dgm:t>
        <a:bodyPr/>
        <a:lstStyle/>
        <a:p>
          <a:r>
            <a:rPr lang="en-US" dirty="0" smtClean="0"/>
            <a:t>Cognitive</a:t>
          </a:r>
          <a:endParaRPr lang="en-US" dirty="0"/>
        </a:p>
      </dgm:t>
    </dgm:pt>
    <dgm:pt modelId="{9180E8D1-FBE2-5443-86FA-A701CD051D45}" type="parTrans" cxnId="{DA79FC2C-02C0-F840-AC78-68F3B7B378A2}">
      <dgm:prSet/>
      <dgm:spPr/>
      <dgm:t>
        <a:bodyPr/>
        <a:lstStyle/>
        <a:p>
          <a:endParaRPr lang="en-US"/>
        </a:p>
      </dgm:t>
    </dgm:pt>
    <dgm:pt modelId="{4230E5C7-7ADF-424D-97FF-B17B8C010253}" type="sibTrans" cxnId="{DA79FC2C-02C0-F840-AC78-68F3B7B378A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9E3B9E63-3294-C24A-89E9-8496A603C80B}">
      <dgm:prSet phldrT="[Text]"/>
      <dgm:spPr/>
      <dgm:t>
        <a:bodyPr/>
        <a:lstStyle/>
        <a:p>
          <a:r>
            <a:rPr lang="en-US" dirty="0" smtClean="0"/>
            <a:t>Psych Issues </a:t>
          </a:r>
          <a:endParaRPr lang="en-US" dirty="0"/>
        </a:p>
      </dgm:t>
    </dgm:pt>
    <dgm:pt modelId="{25532B6D-D2BF-404E-8315-FEE69E1A42DE}" type="parTrans" cxnId="{460F518E-5CF9-6544-A51E-08951D617A08}">
      <dgm:prSet/>
      <dgm:spPr/>
      <dgm:t>
        <a:bodyPr/>
        <a:lstStyle/>
        <a:p>
          <a:endParaRPr lang="en-US"/>
        </a:p>
      </dgm:t>
    </dgm:pt>
    <dgm:pt modelId="{ED4ADD9E-3952-474B-A260-ECF9D7830E36}" type="sibTrans" cxnId="{460F518E-5CF9-6544-A51E-08951D617A08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6E7FF9E9-9524-1241-8975-E8EF301C9262}">
      <dgm:prSet phldrT="[Text]"/>
      <dgm:spPr/>
      <dgm:t>
        <a:bodyPr/>
        <a:lstStyle/>
        <a:p>
          <a:r>
            <a:rPr lang="en-US" dirty="0" smtClean="0"/>
            <a:t>Headache/PTM</a:t>
          </a:r>
          <a:endParaRPr lang="en-US" dirty="0"/>
        </a:p>
      </dgm:t>
    </dgm:pt>
    <dgm:pt modelId="{3DD2B93C-E4C4-6F4D-BDF3-3DBFDAE66596}" type="parTrans" cxnId="{59E89AED-D274-5341-BC27-1E24CCD2EFA0}">
      <dgm:prSet/>
      <dgm:spPr/>
      <dgm:t>
        <a:bodyPr/>
        <a:lstStyle/>
        <a:p>
          <a:endParaRPr lang="en-US"/>
        </a:p>
      </dgm:t>
    </dgm:pt>
    <dgm:pt modelId="{73BB0A4E-466F-3D4D-ACB0-3615B4B27E4F}" type="sibTrans" cxnId="{59E89AED-D274-5341-BC27-1E24CCD2EFA0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en-US"/>
        </a:p>
      </dgm:t>
    </dgm:pt>
    <dgm:pt modelId="{2836B2B9-1018-A949-A022-BFC3D10F8668}">
      <dgm:prSet phldrT="[Text]"/>
      <dgm:spPr/>
      <dgm:t>
        <a:bodyPr/>
        <a:lstStyle/>
        <a:p>
          <a:r>
            <a:rPr lang="en-US" dirty="0" smtClean="0"/>
            <a:t>Vestibular/Ocular</a:t>
          </a:r>
          <a:endParaRPr lang="en-US" dirty="0"/>
        </a:p>
      </dgm:t>
    </dgm:pt>
    <dgm:pt modelId="{0BBB0A02-391E-A746-BF78-7370FF6C94FD}" type="parTrans" cxnId="{504B1FE6-55AB-ED47-9A50-8FC18E07E6F0}">
      <dgm:prSet/>
      <dgm:spPr/>
      <dgm:t>
        <a:bodyPr/>
        <a:lstStyle/>
        <a:p>
          <a:endParaRPr lang="en-US"/>
        </a:p>
      </dgm:t>
    </dgm:pt>
    <dgm:pt modelId="{189CFD72-4C40-AB46-B90D-41D94114F5BE}" type="sibTrans" cxnId="{504B1FE6-55AB-ED47-9A50-8FC18E07E6F0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9000" r="-49000"/>
          </a:stretch>
        </a:blipFill>
      </dgm:spPr>
      <dgm:t>
        <a:bodyPr/>
        <a:lstStyle/>
        <a:p>
          <a:endParaRPr lang="en-US"/>
        </a:p>
      </dgm:t>
    </dgm:pt>
    <dgm:pt modelId="{4A9D4BD9-269F-D746-BF5C-5A993C78935C}">
      <dgm:prSet phldrT="[Text]"/>
      <dgm:spPr/>
      <dgm:t>
        <a:bodyPr/>
        <a:lstStyle/>
        <a:p>
          <a:r>
            <a:rPr lang="en-US" smtClean="0"/>
            <a:t>MSK</a:t>
          </a:r>
          <a:endParaRPr lang="en-US" dirty="0"/>
        </a:p>
      </dgm:t>
    </dgm:pt>
    <dgm:pt modelId="{489C94FF-AD56-A04F-8AF5-C91AC4045A64}" type="parTrans" cxnId="{538B41FD-04F4-6546-8827-EF9AA6702CE0}">
      <dgm:prSet/>
      <dgm:spPr/>
      <dgm:t>
        <a:bodyPr/>
        <a:lstStyle/>
        <a:p>
          <a:endParaRPr lang="en-US"/>
        </a:p>
      </dgm:t>
    </dgm:pt>
    <dgm:pt modelId="{ACAB8876-5265-C946-853A-21E782383E50}" type="sibTrans" cxnId="{538B41FD-04F4-6546-8827-EF9AA6702CE0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</dgm:pt>
    <dgm:pt modelId="{DE4E6A6C-B043-2A40-9648-B51FADD29F5A}" type="pres">
      <dgm:prSet presAssocID="{47C8C643-E2F0-0A47-A40E-77C3A218602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99876EE-E556-2E40-A026-BF3A13BAA329}" type="pres">
      <dgm:prSet presAssocID="{47C8C643-E2F0-0A47-A40E-77C3A218602F}" presName="Name1" presStyleCnt="0"/>
      <dgm:spPr/>
    </dgm:pt>
    <dgm:pt modelId="{505EB926-AF1F-FF46-A840-12DCC90E4CFA}" type="pres">
      <dgm:prSet presAssocID="{4934182C-477E-304D-933B-69B72FA8C887}" presName="picture_1" presStyleCnt="0"/>
      <dgm:spPr/>
    </dgm:pt>
    <dgm:pt modelId="{CB61E18D-E812-C14A-B10B-E0FDF6721501}" type="pres">
      <dgm:prSet presAssocID="{4934182C-477E-304D-933B-69B72FA8C887}" presName="pictureRepeatNode" presStyleLbl="alignImgPlace1" presStyleIdx="0" presStyleCnt="7"/>
      <dgm:spPr/>
      <dgm:t>
        <a:bodyPr/>
        <a:lstStyle/>
        <a:p>
          <a:endParaRPr lang="en-US"/>
        </a:p>
      </dgm:t>
    </dgm:pt>
    <dgm:pt modelId="{D9E919FD-5639-914F-8AF5-AB2F6824A23F}" type="pres">
      <dgm:prSet presAssocID="{AE8E6CAD-7E11-1348-BBA7-2276E7A53A1A}" presName="text_1" presStyleLbl="node1" presStyleIdx="0" presStyleCnt="0" custScaleX="117260" custScaleY="145789" custLinFactNeighborX="4095" custLinFactNeighborY="-594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3E41D-CCCB-AF49-AC79-11382EEB8700}" type="pres">
      <dgm:prSet presAssocID="{4230E5C7-7ADF-424D-97FF-B17B8C010253}" presName="picture_2" presStyleCnt="0"/>
      <dgm:spPr/>
    </dgm:pt>
    <dgm:pt modelId="{1CF5035F-2BED-914D-9586-27911B7ADAD7}" type="pres">
      <dgm:prSet presAssocID="{4230E5C7-7ADF-424D-97FF-B17B8C010253}" presName="pictureRepeatNode" presStyleLbl="alignImgPlace1" presStyleIdx="1" presStyleCnt="7"/>
      <dgm:spPr/>
      <dgm:t>
        <a:bodyPr/>
        <a:lstStyle/>
        <a:p>
          <a:endParaRPr lang="en-US"/>
        </a:p>
      </dgm:t>
    </dgm:pt>
    <dgm:pt modelId="{0817DBB2-C87A-9A42-B65B-30C1E4067A19}" type="pres">
      <dgm:prSet presAssocID="{32CD36DB-D218-0944-ACBA-0F887147692F}" presName="line_2" presStyleLbl="parChTrans1D1" presStyleIdx="0" presStyleCnt="6"/>
      <dgm:spPr/>
    </dgm:pt>
    <dgm:pt modelId="{2A79D29E-6B03-F849-B326-7D4AEA1435E3}" type="pres">
      <dgm:prSet presAssocID="{32CD36DB-D218-0944-ACBA-0F887147692F}" presName="textparent_2" presStyleLbl="node1" presStyleIdx="0" presStyleCnt="0"/>
      <dgm:spPr/>
    </dgm:pt>
    <dgm:pt modelId="{CE317941-3255-D846-B47E-FF512B0336A1}" type="pres">
      <dgm:prSet presAssocID="{32CD36DB-D218-0944-ACBA-0F887147692F}" presName="text_2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6797E-88D8-AA4A-BB1A-91D8566946C2}" type="pres">
      <dgm:prSet presAssocID="{A18E08D5-5877-C942-8EF3-446F6B028951}" presName="picture_3" presStyleCnt="0"/>
      <dgm:spPr/>
    </dgm:pt>
    <dgm:pt modelId="{D4FA6320-3B54-874A-AD66-F8E488FB381D}" type="pres">
      <dgm:prSet presAssocID="{A18E08D5-5877-C942-8EF3-446F6B028951}" presName="pictureRepeatNode" presStyleLbl="alignImgPlace1" presStyleIdx="2" presStyleCnt="7"/>
      <dgm:spPr/>
      <dgm:t>
        <a:bodyPr/>
        <a:lstStyle/>
        <a:p>
          <a:endParaRPr lang="en-US"/>
        </a:p>
      </dgm:t>
    </dgm:pt>
    <dgm:pt modelId="{DA71B290-D007-D441-8F5E-33646A874E8C}" type="pres">
      <dgm:prSet presAssocID="{32B13B2B-4B95-AB49-9801-E5552EE77E52}" presName="line_3" presStyleLbl="parChTrans1D1" presStyleIdx="1" presStyleCnt="6"/>
      <dgm:spPr/>
    </dgm:pt>
    <dgm:pt modelId="{3C40A561-EBE6-F540-BF7C-EB7BEBCF03A3}" type="pres">
      <dgm:prSet presAssocID="{32B13B2B-4B95-AB49-9801-E5552EE77E52}" presName="textparent_3" presStyleLbl="node1" presStyleIdx="0" presStyleCnt="0"/>
      <dgm:spPr/>
    </dgm:pt>
    <dgm:pt modelId="{8AAD030D-4047-084C-B2E3-0371B5A7CC5B}" type="pres">
      <dgm:prSet presAssocID="{32B13B2B-4B95-AB49-9801-E5552EE77E52}" presName="text_3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EFFBD-A294-F048-9431-10CB4AD3C223}" type="pres">
      <dgm:prSet presAssocID="{73BB0A4E-466F-3D4D-ACB0-3615B4B27E4F}" presName="picture_4" presStyleCnt="0"/>
      <dgm:spPr/>
    </dgm:pt>
    <dgm:pt modelId="{0D63EBB1-EDBE-7841-B7E3-0909887F4D5B}" type="pres">
      <dgm:prSet presAssocID="{73BB0A4E-466F-3D4D-ACB0-3615B4B27E4F}" presName="pictureRepeatNode" presStyleLbl="alignImgPlace1" presStyleIdx="3" presStyleCnt="7"/>
      <dgm:spPr/>
      <dgm:t>
        <a:bodyPr/>
        <a:lstStyle/>
        <a:p>
          <a:endParaRPr lang="en-US"/>
        </a:p>
      </dgm:t>
    </dgm:pt>
    <dgm:pt modelId="{26B54D76-9575-BC45-A72B-DC7729D161AF}" type="pres">
      <dgm:prSet presAssocID="{6E7FF9E9-9524-1241-8975-E8EF301C9262}" presName="line_4" presStyleLbl="parChTrans1D1" presStyleIdx="2" presStyleCnt="6"/>
      <dgm:spPr/>
    </dgm:pt>
    <dgm:pt modelId="{4ED56BEA-6077-9646-9DD1-0517D32AA447}" type="pres">
      <dgm:prSet presAssocID="{6E7FF9E9-9524-1241-8975-E8EF301C9262}" presName="textparent_4" presStyleLbl="node1" presStyleIdx="0" presStyleCnt="0"/>
      <dgm:spPr/>
    </dgm:pt>
    <dgm:pt modelId="{1F7B8823-4556-4C44-BDAB-5D4DF3490C1F}" type="pres">
      <dgm:prSet presAssocID="{6E7FF9E9-9524-1241-8975-E8EF301C9262}" presName="text_4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5EB9A-95AD-2D48-8118-D06E277D6558}" type="pres">
      <dgm:prSet presAssocID="{ED4ADD9E-3952-474B-A260-ECF9D7830E36}" presName="picture_5" presStyleCnt="0"/>
      <dgm:spPr/>
    </dgm:pt>
    <dgm:pt modelId="{6DF59B60-2AF1-E040-94F2-82BA233733A1}" type="pres">
      <dgm:prSet presAssocID="{ED4ADD9E-3952-474B-A260-ECF9D7830E36}" presName="pictureRepeatNode" presStyleLbl="alignImgPlace1" presStyleIdx="4" presStyleCnt="7"/>
      <dgm:spPr/>
      <dgm:t>
        <a:bodyPr/>
        <a:lstStyle/>
        <a:p>
          <a:endParaRPr lang="en-US"/>
        </a:p>
      </dgm:t>
    </dgm:pt>
    <dgm:pt modelId="{C17B2AEB-441D-854D-80BC-37F5C34736B2}" type="pres">
      <dgm:prSet presAssocID="{9E3B9E63-3294-C24A-89E9-8496A603C80B}" presName="line_5" presStyleLbl="parChTrans1D1" presStyleIdx="3" presStyleCnt="6"/>
      <dgm:spPr/>
    </dgm:pt>
    <dgm:pt modelId="{F931A7CB-8E7E-2C45-8606-63E59F511FFF}" type="pres">
      <dgm:prSet presAssocID="{9E3B9E63-3294-C24A-89E9-8496A603C80B}" presName="textparent_5" presStyleLbl="node1" presStyleIdx="0" presStyleCnt="0"/>
      <dgm:spPr/>
    </dgm:pt>
    <dgm:pt modelId="{830FFF65-3F8B-9340-891C-24A06FBDDF02}" type="pres">
      <dgm:prSet presAssocID="{9E3B9E63-3294-C24A-89E9-8496A603C80B}" presName="text_5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08680-7D1A-9B46-A4D5-98625C2AED18}" type="pres">
      <dgm:prSet presAssocID="{189CFD72-4C40-AB46-B90D-41D94114F5BE}" presName="picture_6" presStyleCnt="0"/>
      <dgm:spPr/>
    </dgm:pt>
    <dgm:pt modelId="{64C2EF4E-81E2-5240-9C79-708C2B09CBAC}" type="pres">
      <dgm:prSet presAssocID="{189CFD72-4C40-AB46-B90D-41D94114F5BE}" presName="pictureRepeatNode" presStyleLbl="alignImgPlace1" presStyleIdx="5" presStyleCnt="7"/>
      <dgm:spPr/>
      <dgm:t>
        <a:bodyPr/>
        <a:lstStyle/>
        <a:p>
          <a:endParaRPr lang="en-US"/>
        </a:p>
      </dgm:t>
    </dgm:pt>
    <dgm:pt modelId="{72C46948-DEB4-0645-9FB7-284E6989A40B}" type="pres">
      <dgm:prSet presAssocID="{2836B2B9-1018-A949-A022-BFC3D10F8668}" presName="line_6" presStyleLbl="parChTrans1D1" presStyleIdx="4" presStyleCnt="6"/>
      <dgm:spPr/>
    </dgm:pt>
    <dgm:pt modelId="{CF95D9D3-CDF5-864A-B19C-CFC811F35D58}" type="pres">
      <dgm:prSet presAssocID="{2836B2B9-1018-A949-A022-BFC3D10F8668}" presName="textparent_6" presStyleLbl="node1" presStyleIdx="0" presStyleCnt="0"/>
      <dgm:spPr/>
    </dgm:pt>
    <dgm:pt modelId="{E7433D92-0FF0-0F47-8613-FE800174F762}" type="pres">
      <dgm:prSet presAssocID="{2836B2B9-1018-A949-A022-BFC3D10F8668}" presName="text_6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F1112-0DD9-8841-A676-2680D2726A2C}" type="pres">
      <dgm:prSet presAssocID="{ACAB8876-5265-C946-853A-21E782383E50}" presName="picture_7" presStyleCnt="0"/>
      <dgm:spPr/>
    </dgm:pt>
    <dgm:pt modelId="{1B9D422A-2506-0E4A-8021-E43B6369F04E}" type="pres">
      <dgm:prSet presAssocID="{ACAB8876-5265-C946-853A-21E782383E50}" presName="pictureRepeatNode" presStyleLbl="alignImgPlace1" presStyleIdx="6" presStyleCnt="7"/>
      <dgm:spPr/>
      <dgm:t>
        <a:bodyPr/>
        <a:lstStyle/>
        <a:p>
          <a:endParaRPr lang="en-US"/>
        </a:p>
      </dgm:t>
    </dgm:pt>
    <dgm:pt modelId="{6FD34FA2-4C4B-2345-AE2D-09A4AD285A77}" type="pres">
      <dgm:prSet presAssocID="{4A9D4BD9-269F-D746-BF5C-5A993C78935C}" presName="line_7" presStyleLbl="parChTrans1D1" presStyleIdx="5" presStyleCnt="6"/>
      <dgm:spPr/>
    </dgm:pt>
    <dgm:pt modelId="{23D80395-078A-E54E-8ADA-DC9E5A34F1E4}" type="pres">
      <dgm:prSet presAssocID="{4A9D4BD9-269F-D746-BF5C-5A993C78935C}" presName="textparent_7" presStyleLbl="node1" presStyleIdx="0" presStyleCnt="0"/>
      <dgm:spPr/>
    </dgm:pt>
    <dgm:pt modelId="{36A00B5E-AE51-7C47-88B2-3B9262006FBF}" type="pres">
      <dgm:prSet presAssocID="{4A9D4BD9-269F-D746-BF5C-5A993C78935C}" presName="text_7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A346A0-444E-5947-B5DE-88C0BE3D46EB}" srcId="{47C8C643-E2F0-0A47-A40E-77C3A218602F}" destId="{32B13B2B-4B95-AB49-9801-E5552EE77E52}" srcOrd="2" destOrd="0" parTransId="{0F04837D-2D3E-3444-B27F-7026504B96B6}" sibTransId="{A18E08D5-5877-C942-8EF3-446F6B028951}"/>
    <dgm:cxn modelId="{DF77AF25-F99F-4D4F-BD82-F637CD964BCD}" type="presOf" srcId="{4A9D4BD9-269F-D746-BF5C-5A993C78935C}" destId="{36A00B5E-AE51-7C47-88B2-3B9262006FBF}" srcOrd="0" destOrd="0" presId="urn:microsoft.com/office/officeart/2008/layout/CircularPictureCallout"/>
    <dgm:cxn modelId="{460F518E-5CF9-6544-A51E-08951D617A08}" srcId="{47C8C643-E2F0-0A47-A40E-77C3A218602F}" destId="{9E3B9E63-3294-C24A-89E9-8496A603C80B}" srcOrd="4" destOrd="0" parTransId="{25532B6D-D2BF-404E-8315-FEE69E1A42DE}" sibTransId="{ED4ADD9E-3952-474B-A260-ECF9D7830E36}"/>
    <dgm:cxn modelId="{4C6473F9-AD41-C247-8A50-98C9030659FF}" type="presOf" srcId="{47C8C643-E2F0-0A47-A40E-77C3A218602F}" destId="{DE4E6A6C-B043-2A40-9648-B51FADD29F5A}" srcOrd="0" destOrd="0" presId="urn:microsoft.com/office/officeart/2008/layout/CircularPictureCallout"/>
    <dgm:cxn modelId="{D1052F1B-775F-1849-8715-F10D77D94B10}" type="presOf" srcId="{ACAB8876-5265-C946-853A-21E782383E50}" destId="{1B9D422A-2506-0E4A-8021-E43B6369F04E}" srcOrd="0" destOrd="0" presId="urn:microsoft.com/office/officeart/2008/layout/CircularPictureCallout"/>
    <dgm:cxn modelId="{504B1FE6-55AB-ED47-9A50-8FC18E07E6F0}" srcId="{47C8C643-E2F0-0A47-A40E-77C3A218602F}" destId="{2836B2B9-1018-A949-A022-BFC3D10F8668}" srcOrd="5" destOrd="0" parTransId="{0BBB0A02-391E-A746-BF78-7370FF6C94FD}" sibTransId="{189CFD72-4C40-AB46-B90D-41D94114F5BE}"/>
    <dgm:cxn modelId="{0BF0FE9E-0B7E-4E4F-BC0E-ECA55C53E283}" type="presOf" srcId="{73BB0A4E-466F-3D4D-ACB0-3615B4B27E4F}" destId="{0D63EBB1-EDBE-7841-B7E3-0909887F4D5B}" srcOrd="0" destOrd="0" presId="urn:microsoft.com/office/officeart/2008/layout/CircularPictureCallout"/>
    <dgm:cxn modelId="{9A298E04-18B2-734D-BD42-830887248811}" type="presOf" srcId="{9E3B9E63-3294-C24A-89E9-8496A603C80B}" destId="{830FFF65-3F8B-9340-891C-24A06FBDDF02}" srcOrd="0" destOrd="0" presId="urn:microsoft.com/office/officeart/2008/layout/CircularPictureCallout"/>
    <dgm:cxn modelId="{F2D69313-3846-CF4A-9421-8864087A1430}" srcId="{47C8C643-E2F0-0A47-A40E-77C3A218602F}" destId="{AE8E6CAD-7E11-1348-BBA7-2276E7A53A1A}" srcOrd="0" destOrd="0" parTransId="{4D3B0A42-934D-6148-A728-2C343F86E614}" sibTransId="{4934182C-477E-304D-933B-69B72FA8C887}"/>
    <dgm:cxn modelId="{B35AF546-9BA7-5744-A020-823228D48245}" type="presOf" srcId="{4230E5C7-7ADF-424D-97FF-B17B8C010253}" destId="{1CF5035F-2BED-914D-9586-27911B7ADAD7}" srcOrd="0" destOrd="0" presId="urn:microsoft.com/office/officeart/2008/layout/CircularPictureCallout"/>
    <dgm:cxn modelId="{AD46B120-D427-8C45-B121-9AEBD5F3F5CA}" type="presOf" srcId="{32B13B2B-4B95-AB49-9801-E5552EE77E52}" destId="{8AAD030D-4047-084C-B2E3-0371B5A7CC5B}" srcOrd="0" destOrd="0" presId="urn:microsoft.com/office/officeart/2008/layout/CircularPictureCallout"/>
    <dgm:cxn modelId="{8808D8D7-8B68-5640-9C13-0913D96D364B}" type="presOf" srcId="{ED4ADD9E-3952-474B-A260-ECF9D7830E36}" destId="{6DF59B60-2AF1-E040-94F2-82BA233733A1}" srcOrd="0" destOrd="0" presId="urn:microsoft.com/office/officeart/2008/layout/CircularPictureCallout"/>
    <dgm:cxn modelId="{A44197D7-6246-1742-ACF9-2E291809A8A1}" type="presOf" srcId="{6E7FF9E9-9524-1241-8975-E8EF301C9262}" destId="{1F7B8823-4556-4C44-BDAB-5D4DF3490C1F}" srcOrd="0" destOrd="0" presId="urn:microsoft.com/office/officeart/2008/layout/CircularPictureCallout"/>
    <dgm:cxn modelId="{6E94072E-9019-4543-BF2E-D9F4CD550C39}" type="presOf" srcId="{A18E08D5-5877-C942-8EF3-446F6B028951}" destId="{D4FA6320-3B54-874A-AD66-F8E488FB381D}" srcOrd="0" destOrd="0" presId="urn:microsoft.com/office/officeart/2008/layout/CircularPictureCallout"/>
    <dgm:cxn modelId="{DA79FC2C-02C0-F840-AC78-68F3B7B378A2}" srcId="{47C8C643-E2F0-0A47-A40E-77C3A218602F}" destId="{32CD36DB-D218-0944-ACBA-0F887147692F}" srcOrd="1" destOrd="0" parTransId="{9180E8D1-FBE2-5443-86FA-A701CD051D45}" sibTransId="{4230E5C7-7ADF-424D-97FF-B17B8C010253}"/>
    <dgm:cxn modelId="{0997C662-6424-5446-AB93-14689767468F}" type="presOf" srcId="{AE8E6CAD-7E11-1348-BBA7-2276E7A53A1A}" destId="{D9E919FD-5639-914F-8AF5-AB2F6824A23F}" srcOrd="0" destOrd="0" presId="urn:microsoft.com/office/officeart/2008/layout/CircularPictureCallout"/>
    <dgm:cxn modelId="{9CB31CFD-5BA0-C447-BCD2-AAECCF29CB4C}" type="presOf" srcId="{2836B2B9-1018-A949-A022-BFC3D10F8668}" destId="{E7433D92-0FF0-0F47-8613-FE800174F762}" srcOrd="0" destOrd="0" presId="urn:microsoft.com/office/officeart/2008/layout/CircularPictureCallout"/>
    <dgm:cxn modelId="{59E89AED-D274-5341-BC27-1E24CCD2EFA0}" srcId="{47C8C643-E2F0-0A47-A40E-77C3A218602F}" destId="{6E7FF9E9-9524-1241-8975-E8EF301C9262}" srcOrd="3" destOrd="0" parTransId="{3DD2B93C-E4C4-6F4D-BDF3-3DBFDAE66596}" sibTransId="{73BB0A4E-466F-3D4D-ACB0-3615B4B27E4F}"/>
    <dgm:cxn modelId="{389117E2-22E1-0B41-B996-BBD2EB199194}" type="presOf" srcId="{32CD36DB-D218-0944-ACBA-0F887147692F}" destId="{CE317941-3255-D846-B47E-FF512B0336A1}" srcOrd="0" destOrd="0" presId="urn:microsoft.com/office/officeart/2008/layout/CircularPictureCallout"/>
    <dgm:cxn modelId="{E47B72B7-C1DD-3C48-87C6-E0697C75CF54}" type="presOf" srcId="{189CFD72-4C40-AB46-B90D-41D94114F5BE}" destId="{64C2EF4E-81E2-5240-9C79-708C2B09CBAC}" srcOrd="0" destOrd="0" presId="urn:microsoft.com/office/officeart/2008/layout/CircularPictureCallout"/>
    <dgm:cxn modelId="{538B41FD-04F4-6546-8827-EF9AA6702CE0}" srcId="{47C8C643-E2F0-0A47-A40E-77C3A218602F}" destId="{4A9D4BD9-269F-D746-BF5C-5A993C78935C}" srcOrd="6" destOrd="0" parTransId="{489C94FF-AD56-A04F-8AF5-C91AC4045A64}" sibTransId="{ACAB8876-5265-C946-853A-21E782383E50}"/>
    <dgm:cxn modelId="{89DB97A4-0696-F440-BCDE-2719091F3D87}" type="presOf" srcId="{4934182C-477E-304D-933B-69B72FA8C887}" destId="{CB61E18D-E812-C14A-B10B-E0FDF6721501}" srcOrd="0" destOrd="0" presId="urn:microsoft.com/office/officeart/2008/layout/CircularPictureCallout"/>
    <dgm:cxn modelId="{83E0943F-8A17-8B4E-8B9C-F0F56D68CD51}" type="presParOf" srcId="{DE4E6A6C-B043-2A40-9648-B51FADD29F5A}" destId="{F99876EE-E556-2E40-A026-BF3A13BAA329}" srcOrd="0" destOrd="0" presId="urn:microsoft.com/office/officeart/2008/layout/CircularPictureCallout"/>
    <dgm:cxn modelId="{28DA8D48-BCE5-0245-894E-F1E2F0F9C4E6}" type="presParOf" srcId="{F99876EE-E556-2E40-A026-BF3A13BAA329}" destId="{505EB926-AF1F-FF46-A840-12DCC90E4CFA}" srcOrd="0" destOrd="0" presId="urn:microsoft.com/office/officeart/2008/layout/CircularPictureCallout"/>
    <dgm:cxn modelId="{AF3EBADA-B80F-1040-A162-3398688FCD0E}" type="presParOf" srcId="{505EB926-AF1F-FF46-A840-12DCC90E4CFA}" destId="{CB61E18D-E812-C14A-B10B-E0FDF6721501}" srcOrd="0" destOrd="0" presId="urn:microsoft.com/office/officeart/2008/layout/CircularPictureCallout"/>
    <dgm:cxn modelId="{D1E27770-C798-3E4A-8470-CE615E57DC74}" type="presParOf" srcId="{F99876EE-E556-2E40-A026-BF3A13BAA329}" destId="{D9E919FD-5639-914F-8AF5-AB2F6824A23F}" srcOrd="1" destOrd="0" presId="urn:microsoft.com/office/officeart/2008/layout/CircularPictureCallout"/>
    <dgm:cxn modelId="{2B9AFBBA-15A6-C840-B614-079AFC85E113}" type="presParOf" srcId="{F99876EE-E556-2E40-A026-BF3A13BAA329}" destId="{C673E41D-CCCB-AF49-AC79-11382EEB8700}" srcOrd="2" destOrd="0" presId="urn:microsoft.com/office/officeart/2008/layout/CircularPictureCallout"/>
    <dgm:cxn modelId="{ADC239AB-69C2-254D-AAE0-F4BF4763C29C}" type="presParOf" srcId="{C673E41D-CCCB-AF49-AC79-11382EEB8700}" destId="{1CF5035F-2BED-914D-9586-27911B7ADAD7}" srcOrd="0" destOrd="0" presId="urn:microsoft.com/office/officeart/2008/layout/CircularPictureCallout"/>
    <dgm:cxn modelId="{5ADCBA43-92BD-8A44-9251-51C062D49D96}" type="presParOf" srcId="{F99876EE-E556-2E40-A026-BF3A13BAA329}" destId="{0817DBB2-C87A-9A42-B65B-30C1E4067A19}" srcOrd="3" destOrd="0" presId="urn:microsoft.com/office/officeart/2008/layout/CircularPictureCallout"/>
    <dgm:cxn modelId="{EDAAF334-B1B0-864F-AAE1-F001E1CE0BD4}" type="presParOf" srcId="{F99876EE-E556-2E40-A026-BF3A13BAA329}" destId="{2A79D29E-6B03-F849-B326-7D4AEA1435E3}" srcOrd="4" destOrd="0" presId="urn:microsoft.com/office/officeart/2008/layout/CircularPictureCallout"/>
    <dgm:cxn modelId="{16AA98FF-0446-3146-B0B3-8EE46BA46069}" type="presParOf" srcId="{2A79D29E-6B03-F849-B326-7D4AEA1435E3}" destId="{CE317941-3255-D846-B47E-FF512B0336A1}" srcOrd="0" destOrd="0" presId="urn:microsoft.com/office/officeart/2008/layout/CircularPictureCallout"/>
    <dgm:cxn modelId="{7594400F-C929-E548-819C-2C6620D9BE2B}" type="presParOf" srcId="{F99876EE-E556-2E40-A026-BF3A13BAA329}" destId="{B1D6797E-88D8-AA4A-BB1A-91D8566946C2}" srcOrd="5" destOrd="0" presId="urn:microsoft.com/office/officeart/2008/layout/CircularPictureCallout"/>
    <dgm:cxn modelId="{98C90C2A-7C14-E14B-911D-936A3A3F54FD}" type="presParOf" srcId="{B1D6797E-88D8-AA4A-BB1A-91D8566946C2}" destId="{D4FA6320-3B54-874A-AD66-F8E488FB381D}" srcOrd="0" destOrd="0" presId="urn:microsoft.com/office/officeart/2008/layout/CircularPictureCallout"/>
    <dgm:cxn modelId="{9EADFE37-7AF6-2845-ABDD-042FB9B2C959}" type="presParOf" srcId="{F99876EE-E556-2E40-A026-BF3A13BAA329}" destId="{DA71B290-D007-D441-8F5E-33646A874E8C}" srcOrd="6" destOrd="0" presId="urn:microsoft.com/office/officeart/2008/layout/CircularPictureCallout"/>
    <dgm:cxn modelId="{62651B53-E539-6C42-90EC-B805012A8767}" type="presParOf" srcId="{F99876EE-E556-2E40-A026-BF3A13BAA329}" destId="{3C40A561-EBE6-F540-BF7C-EB7BEBCF03A3}" srcOrd="7" destOrd="0" presId="urn:microsoft.com/office/officeart/2008/layout/CircularPictureCallout"/>
    <dgm:cxn modelId="{6157E937-1870-FA4D-8E41-A174A126D72A}" type="presParOf" srcId="{3C40A561-EBE6-F540-BF7C-EB7BEBCF03A3}" destId="{8AAD030D-4047-084C-B2E3-0371B5A7CC5B}" srcOrd="0" destOrd="0" presId="urn:microsoft.com/office/officeart/2008/layout/CircularPictureCallout"/>
    <dgm:cxn modelId="{E7B819F8-CA9A-C449-8E37-6E5E04037CA1}" type="presParOf" srcId="{F99876EE-E556-2E40-A026-BF3A13BAA329}" destId="{7B9EFFBD-A294-F048-9431-10CB4AD3C223}" srcOrd="8" destOrd="0" presId="urn:microsoft.com/office/officeart/2008/layout/CircularPictureCallout"/>
    <dgm:cxn modelId="{C457F446-9D30-C24B-AFB4-F2A9F83D3D2F}" type="presParOf" srcId="{7B9EFFBD-A294-F048-9431-10CB4AD3C223}" destId="{0D63EBB1-EDBE-7841-B7E3-0909887F4D5B}" srcOrd="0" destOrd="0" presId="urn:microsoft.com/office/officeart/2008/layout/CircularPictureCallout"/>
    <dgm:cxn modelId="{8966FA46-809E-AA4B-A0C0-DC2556E1B504}" type="presParOf" srcId="{F99876EE-E556-2E40-A026-BF3A13BAA329}" destId="{26B54D76-9575-BC45-A72B-DC7729D161AF}" srcOrd="9" destOrd="0" presId="urn:microsoft.com/office/officeart/2008/layout/CircularPictureCallout"/>
    <dgm:cxn modelId="{398D6AD7-873E-E04D-8913-40354DD73A16}" type="presParOf" srcId="{F99876EE-E556-2E40-A026-BF3A13BAA329}" destId="{4ED56BEA-6077-9646-9DD1-0517D32AA447}" srcOrd="10" destOrd="0" presId="urn:microsoft.com/office/officeart/2008/layout/CircularPictureCallout"/>
    <dgm:cxn modelId="{3F009D6B-46BC-2C43-A35E-2358DCA1D94C}" type="presParOf" srcId="{4ED56BEA-6077-9646-9DD1-0517D32AA447}" destId="{1F7B8823-4556-4C44-BDAB-5D4DF3490C1F}" srcOrd="0" destOrd="0" presId="urn:microsoft.com/office/officeart/2008/layout/CircularPictureCallout"/>
    <dgm:cxn modelId="{E8969913-7422-334A-969A-191DC642762A}" type="presParOf" srcId="{F99876EE-E556-2E40-A026-BF3A13BAA329}" destId="{B145EB9A-95AD-2D48-8118-D06E277D6558}" srcOrd="11" destOrd="0" presId="urn:microsoft.com/office/officeart/2008/layout/CircularPictureCallout"/>
    <dgm:cxn modelId="{91C22F35-B5BC-2548-8899-4D130025FCAE}" type="presParOf" srcId="{B145EB9A-95AD-2D48-8118-D06E277D6558}" destId="{6DF59B60-2AF1-E040-94F2-82BA233733A1}" srcOrd="0" destOrd="0" presId="urn:microsoft.com/office/officeart/2008/layout/CircularPictureCallout"/>
    <dgm:cxn modelId="{5ACD73A0-F119-0E40-851B-6F831E50A84A}" type="presParOf" srcId="{F99876EE-E556-2E40-A026-BF3A13BAA329}" destId="{C17B2AEB-441D-854D-80BC-37F5C34736B2}" srcOrd="12" destOrd="0" presId="urn:microsoft.com/office/officeart/2008/layout/CircularPictureCallout"/>
    <dgm:cxn modelId="{2909B2EE-80AE-8346-8252-2AECA5316A45}" type="presParOf" srcId="{F99876EE-E556-2E40-A026-BF3A13BAA329}" destId="{F931A7CB-8E7E-2C45-8606-63E59F511FFF}" srcOrd="13" destOrd="0" presId="urn:microsoft.com/office/officeart/2008/layout/CircularPictureCallout"/>
    <dgm:cxn modelId="{30DE404F-C0BB-EA49-8F13-E1E77F2211BE}" type="presParOf" srcId="{F931A7CB-8E7E-2C45-8606-63E59F511FFF}" destId="{830FFF65-3F8B-9340-891C-24A06FBDDF02}" srcOrd="0" destOrd="0" presId="urn:microsoft.com/office/officeart/2008/layout/CircularPictureCallout"/>
    <dgm:cxn modelId="{19086019-E557-B74D-9E25-2CEFC5E94CDF}" type="presParOf" srcId="{F99876EE-E556-2E40-A026-BF3A13BAA329}" destId="{D1108680-7D1A-9B46-A4D5-98625C2AED18}" srcOrd="14" destOrd="0" presId="urn:microsoft.com/office/officeart/2008/layout/CircularPictureCallout"/>
    <dgm:cxn modelId="{2C273522-9C1C-BA44-89C0-223FA6CF9A12}" type="presParOf" srcId="{D1108680-7D1A-9B46-A4D5-98625C2AED18}" destId="{64C2EF4E-81E2-5240-9C79-708C2B09CBAC}" srcOrd="0" destOrd="0" presId="urn:microsoft.com/office/officeart/2008/layout/CircularPictureCallout"/>
    <dgm:cxn modelId="{5CAB7C50-BC87-0E4A-9055-B2EFB220E75D}" type="presParOf" srcId="{F99876EE-E556-2E40-A026-BF3A13BAA329}" destId="{72C46948-DEB4-0645-9FB7-284E6989A40B}" srcOrd="15" destOrd="0" presId="urn:microsoft.com/office/officeart/2008/layout/CircularPictureCallout"/>
    <dgm:cxn modelId="{B5630C7D-3D88-2047-9971-F5697D2AA6DF}" type="presParOf" srcId="{F99876EE-E556-2E40-A026-BF3A13BAA329}" destId="{CF95D9D3-CDF5-864A-B19C-CFC811F35D58}" srcOrd="16" destOrd="0" presId="urn:microsoft.com/office/officeart/2008/layout/CircularPictureCallout"/>
    <dgm:cxn modelId="{68DB4126-F717-604B-B799-5678811DEB39}" type="presParOf" srcId="{CF95D9D3-CDF5-864A-B19C-CFC811F35D58}" destId="{E7433D92-0FF0-0F47-8613-FE800174F762}" srcOrd="0" destOrd="0" presId="urn:microsoft.com/office/officeart/2008/layout/CircularPictureCallout"/>
    <dgm:cxn modelId="{C37D449D-6287-3E4E-8417-EEDA1B5748A5}" type="presParOf" srcId="{F99876EE-E556-2E40-A026-BF3A13BAA329}" destId="{24DF1112-0DD9-8841-A676-2680D2726A2C}" srcOrd="17" destOrd="0" presId="urn:microsoft.com/office/officeart/2008/layout/CircularPictureCallout"/>
    <dgm:cxn modelId="{99BE0B54-7897-CE45-8BC2-DA0725FE96CF}" type="presParOf" srcId="{24DF1112-0DD9-8841-A676-2680D2726A2C}" destId="{1B9D422A-2506-0E4A-8021-E43B6369F04E}" srcOrd="0" destOrd="0" presId="urn:microsoft.com/office/officeart/2008/layout/CircularPictureCallout"/>
    <dgm:cxn modelId="{75AFEA35-25F9-FF40-9621-9D512744BF01}" type="presParOf" srcId="{F99876EE-E556-2E40-A026-BF3A13BAA329}" destId="{6FD34FA2-4C4B-2345-AE2D-09A4AD285A77}" srcOrd="18" destOrd="0" presId="urn:microsoft.com/office/officeart/2008/layout/CircularPictureCallout"/>
    <dgm:cxn modelId="{A673D7D5-4EA7-BF4F-BC30-90E5F43D84DA}" type="presParOf" srcId="{F99876EE-E556-2E40-A026-BF3A13BAA329}" destId="{23D80395-078A-E54E-8ADA-DC9E5A34F1E4}" srcOrd="19" destOrd="0" presId="urn:microsoft.com/office/officeart/2008/layout/CircularPictureCallout"/>
    <dgm:cxn modelId="{97503E9C-C987-7041-A57E-FFE018684539}" type="presParOf" srcId="{23D80395-078A-E54E-8ADA-DC9E5A34F1E4}" destId="{36A00B5E-AE51-7C47-88B2-3B9262006FBF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DC8610-1E4E-C94C-A08B-3E8FF257DECD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1653A0-5472-A643-B815-455F28967C37}">
      <dgm:prSet phldrT="[Text]"/>
      <dgm:spPr/>
      <dgm:t>
        <a:bodyPr/>
        <a:lstStyle/>
        <a:p>
          <a:r>
            <a:rPr lang="en-US" dirty="0" smtClean="0"/>
            <a:t>Proper Training- skills gained</a:t>
          </a:r>
          <a:endParaRPr lang="en-US" dirty="0"/>
        </a:p>
      </dgm:t>
    </dgm:pt>
    <dgm:pt modelId="{CA6E6286-D99A-264E-92A7-248A65180A01}" type="parTrans" cxnId="{7353A323-2821-F440-9634-28DA92B2B77D}">
      <dgm:prSet/>
      <dgm:spPr/>
      <dgm:t>
        <a:bodyPr/>
        <a:lstStyle/>
        <a:p>
          <a:endParaRPr lang="en-US"/>
        </a:p>
      </dgm:t>
    </dgm:pt>
    <dgm:pt modelId="{022374B0-BC2B-0049-BB4B-D92982A49453}" type="sibTrans" cxnId="{7353A323-2821-F440-9634-28DA92B2B77D}">
      <dgm:prSet/>
      <dgm:spPr/>
      <dgm:t>
        <a:bodyPr/>
        <a:lstStyle/>
        <a:p>
          <a:endParaRPr lang="en-US"/>
        </a:p>
      </dgm:t>
    </dgm:pt>
    <dgm:pt modelId="{8C11F452-70CD-1143-A742-937A22F553B6}">
      <dgm:prSet phldrT="[Text]"/>
      <dgm:spPr/>
      <dgm:t>
        <a:bodyPr/>
        <a:lstStyle/>
        <a:p>
          <a:r>
            <a:rPr lang="en-US" dirty="0" smtClean="0"/>
            <a:t>Exposure game situations</a:t>
          </a:r>
          <a:endParaRPr lang="en-US" dirty="0"/>
        </a:p>
      </dgm:t>
    </dgm:pt>
    <dgm:pt modelId="{33CC9A8C-6A85-3743-BEB9-C12DB802AB43}" type="parTrans" cxnId="{6E290F7F-E517-3241-ABB2-15C241B68729}">
      <dgm:prSet/>
      <dgm:spPr/>
      <dgm:t>
        <a:bodyPr/>
        <a:lstStyle/>
        <a:p>
          <a:endParaRPr lang="en-US"/>
        </a:p>
      </dgm:t>
    </dgm:pt>
    <dgm:pt modelId="{9E7BBD38-5A2C-7842-BF07-17C9380E3DFF}" type="sibTrans" cxnId="{6E290F7F-E517-3241-ABB2-15C241B68729}">
      <dgm:prSet/>
      <dgm:spPr/>
      <dgm:t>
        <a:bodyPr/>
        <a:lstStyle/>
        <a:p>
          <a:endParaRPr lang="en-US"/>
        </a:p>
      </dgm:t>
    </dgm:pt>
    <dgm:pt modelId="{332768AD-B488-D149-9A6B-85A84370E854}">
      <dgm:prSet phldrT="[Text]"/>
      <dgm:spPr/>
      <dgm:t>
        <a:bodyPr/>
        <a:lstStyle/>
        <a:p>
          <a:r>
            <a:rPr lang="en-US" dirty="0" smtClean="0"/>
            <a:t>Team building</a:t>
          </a:r>
          <a:endParaRPr lang="en-US" dirty="0"/>
        </a:p>
      </dgm:t>
    </dgm:pt>
    <dgm:pt modelId="{E54CC417-9536-994A-8D0E-986787A2ECBB}" type="parTrans" cxnId="{FF99DE8E-39FF-8148-B9BF-C7B91B8D8283}">
      <dgm:prSet/>
      <dgm:spPr/>
      <dgm:t>
        <a:bodyPr/>
        <a:lstStyle/>
        <a:p>
          <a:endParaRPr lang="en-US"/>
        </a:p>
      </dgm:t>
    </dgm:pt>
    <dgm:pt modelId="{FE68DFA7-21DD-274C-A40C-4F5077BD89A9}" type="sibTrans" cxnId="{FF99DE8E-39FF-8148-B9BF-C7B91B8D8283}">
      <dgm:prSet/>
      <dgm:spPr/>
      <dgm:t>
        <a:bodyPr/>
        <a:lstStyle/>
        <a:p>
          <a:endParaRPr lang="en-US"/>
        </a:p>
      </dgm:t>
    </dgm:pt>
    <dgm:pt modelId="{48E58674-951A-5E4E-A307-063013203FB9}" type="pres">
      <dgm:prSet presAssocID="{27DC8610-1E4E-C94C-A08B-3E8FF257DE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B4DA7B-76DA-134E-A07D-7A737BEDA3B5}" type="pres">
      <dgm:prSet presAssocID="{BA1653A0-5472-A643-B815-455F28967C37}" presName="node" presStyleLbl="node1" presStyleIdx="0" presStyleCnt="3" custScaleX="96388" custScaleY="58540" custRadScaleRad="115384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DA26CF-9E4B-D043-8681-107F53CC48E6}" type="pres">
      <dgm:prSet presAssocID="{022374B0-BC2B-0049-BB4B-D92982A4945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E0774FD-DC8C-834D-8FB8-79F43246B8C1}" type="pres">
      <dgm:prSet presAssocID="{022374B0-BC2B-0049-BB4B-D92982A49453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A2A742C-4B53-1A47-9D3C-96E0D9A65EC1}" type="pres">
      <dgm:prSet presAssocID="{8C11F452-70CD-1143-A742-937A22F553B6}" presName="node" presStyleLbl="node1" presStyleIdx="1" presStyleCnt="3" custScaleX="90587" custScaleY="65982" custRadScaleRad="102676" custRadScaleInc="-113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584E6-C3E8-8847-9727-27372F91C9B4}" type="pres">
      <dgm:prSet presAssocID="{9E7BBD38-5A2C-7842-BF07-17C9380E3DF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8E2D633B-898F-714B-809A-5868E680727B}" type="pres">
      <dgm:prSet presAssocID="{9E7BBD38-5A2C-7842-BF07-17C9380E3DF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B5E9748-6DEC-0B49-9F9A-8DDCE3BE781D}" type="pres">
      <dgm:prSet presAssocID="{332768AD-B488-D149-9A6B-85A84370E854}" presName="node" presStyleLbl="node1" presStyleIdx="2" presStyleCnt="3" custScaleX="92776" custScaleY="56208" custRadScaleRad="102328" custRadScaleInc="11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D8C9C4-019D-CF43-B0E9-30455067E631}" type="pres">
      <dgm:prSet presAssocID="{FE68DFA7-21DD-274C-A40C-4F5077BD89A9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EA7FBE9-E1A7-DB48-81EE-4FFA000D24D9}" type="pres">
      <dgm:prSet presAssocID="{FE68DFA7-21DD-274C-A40C-4F5077BD89A9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D0D62702-F51E-6C44-97EF-A308285CF181}" type="presOf" srcId="{9E7BBD38-5A2C-7842-BF07-17C9380E3DFF}" destId="{867584E6-C3E8-8847-9727-27372F91C9B4}" srcOrd="0" destOrd="0" presId="urn:microsoft.com/office/officeart/2005/8/layout/cycle7"/>
    <dgm:cxn modelId="{BFA1CC07-12EA-0F46-B387-3E70C904EFC2}" type="presOf" srcId="{27DC8610-1E4E-C94C-A08B-3E8FF257DECD}" destId="{48E58674-951A-5E4E-A307-063013203FB9}" srcOrd="0" destOrd="0" presId="urn:microsoft.com/office/officeart/2005/8/layout/cycle7"/>
    <dgm:cxn modelId="{7353A323-2821-F440-9634-28DA92B2B77D}" srcId="{27DC8610-1E4E-C94C-A08B-3E8FF257DECD}" destId="{BA1653A0-5472-A643-B815-455F28967C37}" srcOrd="0" destOrd="0" parTransId="{CA6E6286-D99A-264E-92A7-248A65180A01}" sibTransId="{022374B0-BC2B-0049-BB4B-D92982A49453}"/>
    <dgm:cxn modelId="{E5D20DDD-DE93-E849-83BD-58751A6D72C3}" type="presOf" srcId="{9E7BBD38-5A2C-7842-BF07-17C9380E3DFF}" destId="{8E2D633B-898F-714B-809A-5868E680727B}" srcOrd="1" destOrd="0" presId="urn:microsoft.com/office/officeart/2005/8/layout/cycle7"/>
    <dgm:cxn modelId="{C3F325F1-B14D-6543-8008-2EFC132A1845}" type="presOf" srcId="{FE68DFA7-21DD-274C-A40C-4F5077BD89A9}" destId="{EEA7FBE9-E1A7-DB48-81EE-4FFA000D24D9}" srcOrd="1" destOrd="0" presId="urn:microsoft.com/office/officeart/2005/8/layout/cycle7"/>
    <dgm:cxn modelId="{FF99DE8E-39FF-8148-B9BF-C7B91B8D8283}" srcId="{27DC8610-1E4E-C94C-A08B-3E8FF257DECD}" destId="{332768AD-B488-D149-9A6B-85A84370E854}" srcOrd="2" destOrd="0" parTransId="{E54CC417-9536-994A-8D0E-986787A2ECBB}" sibTransId="{FE68DFA7-21DD-274C-A40C-4F5077BD89A9}"/>
    <dgm:cxn modelId="{A365AB1D-2245-0745-9B8D-8936006BA8F0}" type="presOf" srcId="{BA1653A0-5472-A643-B815-455F28967C37}" destId="{F9B4DA7B-76DA-134E-A07D-7A737BEDA3B5}" srcOrd="0" destOrd="0" presId="urn:microsoft.com/office/officeart/2005/8/layout/cycle7"/>
    <dgm:cxn modelId="{828C662B-9F13-054A-9D0E-38825E6060D1}" type="presOf" srcId="{FE68DFA7-21DD-274C-A40C-4F5077BD89A9}" destId="{DAD8C9C4-019D-CF43-B0E9-30455067E631}" srcOrd="0" destOrd="0" presId="urn:microsoft.com/office/officeart/2005/8/layout/cycle7"/>
    <dgm:cxn modelId="{6E290F7F-E517-3241-ABB2-15C241B68729}" srcId="{27DC8610-1E4E-C94C-A08B-3E8FF257DECD}" destId="{8C11F452-70CD-1143-A742-937A22F553B6}" srcOrd="1" destOrd="0" parTransId="{33CC9A8C-6A85-3743-BEB9-C12DB802AB43}" sibTransId="{9E7BBD38-5A2C-7842-BF07-17C9380E3DFF}"/>
    <dgm:cxn modelId="{5493ECCA-ACD0-604E-8CE9-C76F2793EBED}" type="presOf" srcId="{332768AD-B488-D149-9A6B-85A84370E854}" destId="{8B5E9748-6DEC-0B49-9F9A-8DDCE3BE781D}" srcOrd="0" destOrd="0" presId="urn:microsoft.com/office/officeart/2005/8/layout/cycle7"/>
    <dgm:cxn modelId="{5D7B038C-BDD3-0F4B-B5B5-A904E0A9AB1E}" type="presOf" srcId="{022374B0-BC2B-0049-BB4B-D92982A49453}" destId="{7E0774FD-DC8C-834D-8FB8-79F43246B8C1}" srcOrd="1" destOrd="0" presId="urn:microsoft.com/office/officeart/2005/8/layout/cycle7"/>
    <dgm:cxn modelId="{3B5936F5-FA64-D947-B9D8-6C2DA851CE4D}" type="presOf" srcId="{8C11F452-70CD-1143-A742-937A22F553B6}" destId="{DA2A742C-4B53-1A47-9D3C-96E0D9A65EC1}" srcOrd="0" destOrd="0" presId="urn:microsoft.com/office/officeart/2005/8/layout/cycle7"/>
    <dgm:cxn modelId="{312E5940-BF1E-1D4E-8F3A-2AB152B95AFF}" type="presOf" srcId="{022374B0-BC2B-0049-BB4B-D92982A49453}" destId="{11DA26CF-9E4B-D043-8681-107F53CC48E6}" srcOrd="0" destOrd="0" presId="urn:microsoft.com/office/officeart/2005/8/layout/cycle7"/>
    <dgm:cxn modelId="{45278C0A-F264-9841-AC26-802B5866AE21}" type="presParOf" srcId="{48E58674-951A-5E4E-A307-063013203FB9}" destId="{F9B4DA7B-76DA-134E-A07D-7A737BEDA3B5}" srcOrd="0" destOrd="0" presId="urn:microsoft.com/office/officeart/2005/8/layout/cycle7"/>
    <dgm:cxn modelId="{24962985-60D4-574C-A16B-D548805804E5}" type="presParOf" srcId="{48E58674-951A-5E4E-A307-063013203FB9}" destId="{11DA26CF-9E4B-D043-8681-107F53CC48E6}" srcOrd="1" destOrd="0" presId="urn:microsoft.com/office/officeart/2005/8/layout/cycle7"/>
    <dgm:cxn modelId="{6C8FD2B8-8BC6-6D48-A897-47E6950EA4D4}" type="presParOf" srcId="{11DA26CF-9E4B-D043-8681-107F53CC48E6}" destId="{7E0774FD-DC8C-834D-8FB8-79F43246B8C1}" srcOrd="0" destOrd="0" presId="urn:microsoft.com/office/officeart/2005/8/layout/cycle7"/>
    <dgm:cxn modelId="{F70FF973-C72E-654F-92F6-86B5A0158170}" type="presParOf" srcId="{48E58674-951A-5E4E-A307-063013203FB9}" destId="{DA2A742C-4B53-1A47-9D3C-96E0D9A65EC1}" srcOrd="2" destOrd="0" presId="urn:microsoft.com/office/officeart/2005/8/layout/cycle7"/>
    <dgm:cxn modelId="{E9CA0F51-9465-994A-A6C6-24C09C565D6C}" type="presParOf" srcId="{48E58674-951A-5E4E-A307-063013203FB9}" destId="{867584E6-C3E8-8847-9727-27372F91C9B4}" srcOrd="3" destOrd="0" presId="urn:microsoft.com/office/officeart/2005/8/layout/cycle7"/>
    <dgm:cxn modelId="{B9B413E2-92D1-6F4B-ACF5-ADDBD7A747A2}" type="presParOf" srcId="{867584E6-C3E8-8847-9727-27372F91C9B4}" destId="{8E2D633B-898F-714B-809A-5868E680727B}" srcOrd="0" destOrd="0" presId="urn:microsoft.com/office/officeart/2005/8/layout/cycle7"/>
    <dgm:cxn modelId="{5309BD24-2F65-5846-80ED-FDA44C2319F3}" type="presParOf" srcId="{48E58674-951A-5E4E-A307-063013203FB9}" destId="{8B5E9748-6DEC-0B49-9F9A-8DDCE3BE781D}" srcOrd="4" destOrd="0" presId="urn:microsoft.com/office/officeart/2005/8/layout/cycle7"/>
    <dgm:cxn modelId="{74C9F8D5-418A-CE41-ADE8-DAB32FFDF729}" type="presParOf" srcId="{48E58674-951A-5E4E-A307-063013203FB9}" destId="{DAD8C9C4-019D-CF43-B0E9-30455067E631}" srcOrd="5" destOrd="0" presId="urn:microsoft.com/office/officeart/2005/8/layout/cycle7"/>
    <dgm:cxn modelId="{F29BB50D-0206-594A-BFA0-30E711F98673}" type="presParOf" srcId="{DAD8C9C4-019D-CF43-B0E9-30455067E631}" destId="{EEA7FBE9-E1A7-DB48-81EE-4FFA000D24D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42EB0E-D5B8-2D40-A5B8-440074060C83}" type="doc">
      <dgm:prSet loTypeId="urn:microsoft.com/office/officeart/2005/8/layout/hProcess4" loCatId="process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88489C33-F988-8548-8883-DEB11C349E3C}">
      <dgm:prSet phldrT="[Text]"/>
      <dgm:spPr/>
      <dgm:t>
        <a:bodyPr/>
        <a:lstStyle/>
        <a:p>
          <a:r>
            <a:rPr lang="en-US" dirty="0" smtClean="0"/>
            <a:t>Injury</a:t>
          </a:r>
          <a:endParaRPr lang="en-US" dirty="0"/>
        </a:p>
      </dgm:t>
    </dgm:pt>
    <dgm:pt modelId="{9DCB2065-73FC-3544-A0AD-C85F96143FCA}" type="parTrans" cxnId="{D55518D0-89A8-FF4B-BFF1-1682629DAD82}">
      <dgm:prSet/>
      <dgm:spPr/>
      <dgm:t>
        <a:bodyPr/>
        <a:lstStyle/>
        <a:p>
          <a:endParaRPr lang="en-US"/>
        </a:p>
      </dgm:t>
    </dgm:pt>
    <dgm:pt modelId="{4D2D7171-84F0-3345-97B8-908E9D8432C5}" type="sibTrans" cxnId="{D55518D0-89A8-FF4B-BFF1-1682629DAD82}">
      <dgm:prSet/>
      <dgm:spPr/>
      <dgm:t>
        <a:bodyPr/>
        <a:lstStyle/>
        <a:p>
          <a:endParaRPr lang="en-US"/>
        </a:p>
      </dgm:t>
    </dgm:pt>
    <dgm:pt modelId="{B6F33BB5-BA13-4242-9E60-5CF7273EC600}">
      <dgm:prSet phldrT="[Text]"/>
      <dgm:spPr/>
      <dgm:t>
        <a:bodyPr/>
        <a:lstStyle/>
        <a:p>
          <a:r>
            <a:rPr lang="en-US" dirty="0" smtClean="0"/>
            <a:t>Rotational deformity leading to membrane deformation</a:t>
          </a:r>
          <a:endParaRPr lang="en-US" dirty="0"/>
        </a:p>
      </dgm:t>
    </dgm:pt>
    <dgm:pt modelId="{4E355E5D-D458-CE4E-9B86-FBCD17383B83}" type="parTrans" cxnId="{D5DDFDEC-B6A9-7D42-A07E-714B4FBBDE9F}">
      <dgm:prSet/>
      <dgm:spPr/>
      <dgm:t>
        <a:bodyPr/>
        <a:lstStyle/>
        <a:p>
          <a:endParaRPr lang="en-US"/>
        </a:p>
      </dgm:t>
    </dgm:pt>
    <dgm:pt modelId="{97D996A5-9D9B-CD48-95B9-C6A52C54A88F}" type="sibTrans" cxnId="{D5DDFDEC-B6A9-7D42-A07E-714B4FBBDE9F}">
      <dgm:prSet/>
      <dgm:spPr/>
      <dgm:t>
        <a:bodyPr/>
        <a:lstStyle/>
        <a:p>
          <a:endParaRPr lang="en-US"/>
        </a:p>
      </dgm:t>
    </dgm:pt>
    <dgm:pt modelId="{DCB09147-24EF-0D49-BCFC-36A1BF9FD73D}">
      <dgm:prSet phldrT="[Text]"/>
      <dgm:spPr/>
      <dgm:t>
        <a:bodyPr/>
        <a:lstStyle/>
        <a:p>
          <a:r>
            <a:rPr lang="en-US" dirty="0" smtClean="0"/>
            <a:t>Nerve</a:t>
          </a:r>
          <a:endParaRPr lang="en-US" dirty="0"/>
        </a:p>
      </dgm:t>
    </dgm:pt>
    <dgm:pt modelId="{F5A5D73E-7431-0743-B6EB-85D5893E0C3F}" type="parTrans" cxnId="{5DE445C6-F634-6B4F-A9AD-40FFB75EAD50}">
      <dgm:prSet/>
      <dgm:spPr/>
      <dgm:t>
        <a:bodyPr/>
        <a:lstStyle/>
        <a:p>
          <a:endParaRPr lang="en-US"/>
        </a:p>
      </dgm:t>
    </dgm:pt>
    <dgm:pt modelId="{01C9768A-43F9-8147-8D72-E4C6D0D9AE34}" type="sibTrans" cxnId="{5DE445C6-F634-6B4F-A9AD-40FFB75EAD50}">
      <dgm:prSet/>
      <dgm:spPr/>
      <dgm:t>
        <a:bodyPr/>
        <a:lstStyle/>
        <a:p>
          <a:endParaRPr lang="en-US"/>
        </a:p>
      </dgm:t>
    </dgm:pt>
    <dgm:pt modelId="{926C5C46-E941-F041-846E-F7DEA5B4003E}">
      <dgm:prSet phldrT="[Text]"/>
      <dgm:spPr/>
      <dgm:t>
        <a:bodyPr/>
        <a:lstStyle/>
        <a:p>
          <a:r>
            <a:rPr lang="en-US" dirty="0" smtClean="0"/>
            <a:t>Na+ moves into cell, K+ out</a:t>
          </a:r>
          <a:endParaRPr lang="en-US" dirty="0"/>
        </a:p>
      </dgm:t>
    </dgm:pt>
    <dgm:pt modelId="{62A2E71F-92A9-C748-9437-29DF29ACC818}" type="parTrans" cxnId="{B38E23B8-862F-574E-AEBC-A95743CBE937}">
      <dgm:prSet/>
      <dgm:spPr/>
      <dgm:t>
        <a:bodyPr/>
        <a:lstStyle/>
        <a:p>
          <a:endParaRPr lang="en-US"/>
        </a:p>
      </dgm:t>
    </dgm:pt>
    <dgm:pt modelId="{6CECDB6D-22EC-5142-AC3A-7DAF11873F06}" type="sibTrans" cxnId="{B38E23B8-862F-574E-AEBC-A95743CBE937}">
      <dgm:prSet/>
      <dgm:spPr/>
      <dgm:t>
        <a:bodyPr/>
        <a:lstStyle/>
        <a:p>
          <a:endParaRPr lang="en-US"/>
        </a:p>
      </dgm:t>
    </dgm:pt>
    <dgm:pt modelId="{4A119658-9028-9443-9E11-D82C5B99318A}">
      <dgm:prSet phldrT="[Text]"/>
      <dgm:spPr/>
      <dgm:t>
        <a:bodyPr/>
        <a:lstStyle/>
        <a:p>
          <a:r>
            <a:rPr lang="en-US" dirty="0" smtClean="0"/>
            <a:t>Random Depolarization</a:t>
          </a:r>
          <a:endParaRPr lang="en-US" dirty="0"/>
        </a:p>
      </dgm:t>
    </dgm:pt>
    <dgm:pt modelId="{23AAEFA4-9486-254A-B2AB-82A3B22E59BF}" type="parTrans" cxnId="{4A9E2BA6-7C1A-AD45-BEB1-93C119A948D8}">
      <dgm:prSet/>
      <dgm:spPr/>
      <dgm:t>
        <a:bodyPr/>
        <a:lstStyle/>
        <a:p>
          <a:endParaRPr lang="en-US"/>
        </a:p>
      </dgm:t>
    </dgm:pt>
    <dgm:pt modelId="{328C8E23-1A36-8B4A-8768-F7CDEB287A61}" type="sibTrans" cxnId="{4A9E2BA6-7C1A-AD45-BEB1-93C119A948D8}">
      <dgm:prSet/>
      <dgm:spPr/>
      <dgm:t>
        <a:bodyPr/>
        <a:lstStyle/>
        <a:p>
          <a:endParaRPr lang="en-US"/>
        </a:p>
      </dgm:t>
    </dgm:pt>
    <dgm:pt modelId="{6F8D2ADA-2553-F147-8EAA-B20BA5E60A07}">
      <dgm:prSet phldrT="[Text]"/>
      <dgm:spPr/>
      <dgm:t>
        <a:bodyPr/>
        <a:lstStyle/>
        <a:p>
          <a:r>
            <a:rPr lang="en-US" dirty="0" smtClean="0"/>
            <a:t>Spreading depression</a:t>
          </a:r>
          <a:endParaRPr lang="en-US" dirty="0"/>
        </a:p>
      </dgm:t>
    </dgm:pt>
    <dgm:pt modelId="{2B364D62-FB33-3C4E-A8DE-E1643A0751B5}" type="parTrans" cxnId="{5E537C35-E2FB-8B4D-AB66-ACAD34DCE4FD}">
      <dgm:prSet/>
      <dgm:spPr/>
      <dgm:t>
        <a:bodyPr/>
        <a:lstStyle/>
        <a:p>
          <a:endParaRPr lang="en-US"/>
        </a:p>
      </dgm:t>
    </dgm:pt>
    <dgm:pt modelId="{3D5B12EB-90CC-7F49-A2EE-624D66287109}" type="sibTrans" cxnId="{5E537C35-E2FB-8B4D-AB66-ACAD34DCE4FD}">
      <dgm:prSet/>
      <dgm:spPr/>
      <dgm:t>
        <a:bodyPr/>
        <a:lstStyle/>
        <a:p>
          <a:endParaRPr lang="en-US"/>
        </a:p>
      </dgm:t>
    </dgm:pt>
    <dgm:pt modelId="{0454C9A9-61CC-B945-9962-B66E406431DF}">
      <dgm:prSet phldrT="[Text]"/>
      <dgm:spPr/>
      <dgm:t>
        <a:bodyPr/>
        <a:lstStyle/>
        <a:p>
          <a:r>
            <a:rPr lang="en-US" dirty="0" smtClean="0"/>
            <a:t>Glutamate release (excitatory NT) – binds to </a:t>
          </a:r>
          <a:r>
            <a:rPr lang="en-US" dirty="0" err="1" smtClean="0"/>
            <a:t>NMDAr</a:t>
          </a:r>
          <a:r>
            <a:rPr lang="en-US" dirty="0" smtClean="0"/>
            <a:t> causing calcium to accumulate </a:t>
          </a:r>
          <a:endParaRPr lang="en-US" dirty="0"/>
        </a:p>
      </dgm:t>
    </dgm:pt>
    <dgm:pt modelId="{F38C245A-35BF-6344-ABDC-CD55F7D83ECB}" type="parTrans" cxnId="{76269C50-9F37-CC4D-AA8A-2779767CB7CF}">
      <dgm:prSet/>
      <dgm:spPr/>
      <dgm:t>
        <a:bodyPr/>
        <a:lstStyle/>
        <a:p>
          <a:endParaRPr lang="en-US"/>
        </a:p>
      </dgm:t>
    </dgm:pt>
    <dgm:pt modelId="{FD967F46-B646-E245-8609-D24AD5B52E8A}" type="sibTrans" cxnId="{76269C50-9F37-CC4D-AA8A-2779767CB7CF}">
      <dgm:prSet/>
      <dgm:spPr/>
      <dgm:t>
        <a:bodyPr/>
        <a:lstStyle/>
        <a:p>
          <a:endParaRPr lang="en-US"/>
        </a:p>
      </dgm:t>
    </dgm:pt>
    <dgm:pt modelId="{6B8D99BF-C890-D341-8BEA-07C8DB614E44}">
      <dgm:prSet phldrT="[Text]"/>
      <dgm:spPr/>
      <dgm:t>
        <a:bodyPr/>
        <a:lstStyle/>
        <a:p>
          <a:r>
            <a:rPr lang="en-US" dirty="0" smtClean="0"/>
            <a:t>Ca++ increases inside cell </a:t>
          </a:r>
          <a:endParaRPr lang="en-US" dirty="0"/>
        </a:p>
      </dgm:t>
    </dgm:pt>
    <dgm:pt modelId="{8FA20344-C970-A547-88CE-1C6C2F45FE19}" type="parTrans" cxnId="{0FFA10AF-061C-654A-9D7B-E8F83E01E28A}">
      <dgm:prSet/>
      <dgm:spPr/>
      <dgm:t>
        <a:bodyPr/>
        <a:lstStyle/>
        <a:p>
          <a:endParaRPr lang="en-US"/>
        </a:p>
      </dgm:t>
    </dgm:pt>
    <dgm:pt modelId="{FA7D5629-5237-EA4C-8C40-62DF2F5E2134}" type="sibTrans" cxnId="{0FFA10AF-061C-654A-9D7B-E8F83E01E28A}">
      <dgm:prSet/>
      <dgm:spPr/>
      <dgm:t>
        <a:bodyPr/>
        <a:lstStyle/>
        <a:p>
          <a:endParaRPr lang="en-US"/>
        </a:p>
      </dgm:t>
    </dgm:pt>
    <dgm:pt modelId="{44A247D3-11D6-2243-8A17-A7B813B79A3D}">
      <dgm:prSet phldrT="[Text]"/>
      <dgm:spPr/>
      <dgm:t>
        <a:bodyPr/>
        <a:lstStyle/>
        <a:p>
          <a:r>
            <a:rPr lang="en-US" dirty="0" smtClean="0"/>
            <a:t>Miss-Match</a:t>
          </a:r>
          <a:endParaRPr lang="en-US" dirty="0"/>
        </a:p>
      </dgm:t>
    </dgm:pt>
    <dgm:pt modelId="{983AF4CC-4A94-5D48-963A-0E3146FCA5C3}" type="parTrans" cxnId="{582ED5F6-8FFB-9241-8667-4D309A0AED80}">
      <dgm:prSet/>
      <dgm:spPr/>
      <dgm:t>
        <a:bodyPr/>
        <a:lstStyle/>
        <a:p>
          <a:endParaRPr lang="en-US"/>
        </a:p>
      </dgm:t>
    </dgm:pt>
    <dgm:pt modelId="{ED6973E9-6A41-EF4B-9595-39F237672050}" type="sibTrans" cxnId="{582ED5F6-8FFB-9241-8667-4D309A0AED80}">
      <dgm:prSet/>
      <dgm:spPr/>
      <dgm:t>
        <a:bodyPr/>
        <a:lstStyle/>
        <a:p>
          <a:endParaRPr lang="en-US"/>
        </a:p>
      </dgm:t>
    </dgm:pt>
    <dgm:pt modelId="{03EFC67F-2406-2A4A-9AAC-8D49D6974407}">
      <dgm:prSet phldrT="[Text]"/>
      <dgm:spPr/>
      <dgm:t>
        <a:bodyPr/>
        <a:lstStyle/>
        <a:p>
          <a:r>
            <a:rPr lang="en-US" dirty="0" smtClean="0"/>
            <a:t>Decrease blood flow and unable to re-establish gradient</a:t>
          </a:r>
          <a:endParaRPr lang="en-US" dirty="0"/>
        </a:p>
      </dgm:t>
    </dgm:pt>
    <dgm:pt modelId="{1151E66C-EF78-8542-825F-C67E0F9B77AD}" type="parTrans" cxnId="{D9B2B02D-5200-4748-8E66-F04EF6622735}">
      <dgm:prSet/>
      <dgm:spPr/>
      <dgm:t>
        <a:bodyPr/>
        <a:lstStyle/>
        <a:p>
          <a:endParaRPr lang="en-US"/>
        </a:p>
      </dgm:t>
    </dgm:pt>
    <dgm:pt modelId="{80271A84-EEDF-514C-8261-781280CDD9A4}" type="sibTrans" cxnId="{D9B2B02D-5200-4748-8E66-F04EF6622735}">
      <dgm:prSet/>
      <dgm:spPr/>
      <dgm:t>
        <a:bodyPr/>
        <a:lstStyle/>
        <a:p>
          <a:endParaRPr lang="en-US"/>
        </a:p>
      </dgm:t>
    </dgm:pt>
    <dgm:pt modelId="{53DF0817-7A4D-AC4A-8F4D-8BA20FB16622}">
      <dgm:prSet phldrT="[Text]"/>
      <dgm:spPr/>
      <dgm:t>
        <a:bodyPr/>
        <a:lstStyle/>
        <a:p>
          <a:r>
            <a:rPr lang="en-US" dirty="0" smtClean="0"/>
            <a:t>more glutamate release</a:t>
          </a:r>
          <a:endParaRPr lang="en-US" dirty="0"/>
        </a:p>
      </dgm:t>
    </dgm:pt>
    <dgm:pt modelId="{933CE178-220F-504F-9300-EFD41AD1845B}" type="parTrans" cxnId="{1BC38F92-0A43-0844-B745-EC4F29BA2B7A}">
      <dgm:prSet/>
      <dgm:spPr/>
      <dgm:t>
        <a:bodyPr/>
        <a:lstStyle/>
        <a:p>
          <a:endParaRPr lang="en-US"/>
        </a:p>
      </dgm:t>
    </dgm:pt>
    <dgm:pt modelId="{084E2944-7ABC-6E42-9053-8DD3D09695A1}" type="sibTrans" cxnId="{1BC38F92-0A43-0844-B745-EC4F29BA2B7A}">
      <dgm:prSet/>
      <dgm:spPr/>
      <dgm:t>
        <a:bodyPr/>
        <a:lstStyle/>
        <a:p>
          <a:endParaRPr lang="en-US"/>
        </a:p>
      </dgm:t>
    </dgm:pt>
    <dgm:pt modelId="{D3FA6F80-EB56-3A45-A66F-B59082F7524B}">
      <dgm:prSet phldrT="[Text]"/>
      <dgm:spPr/>
      <dgm:t>
        <a:bodyPr/>
        <a:lstStyle/>
        <a:p>
          <a:r>
            <a:rPr lang="en-US" dirty="0" smtClean="0"/>
            <a:t>Pressure wave</a:t>
          </a:r>
          <a:endParaRPr lang="en-US" dirty="0"/>
        </a:p>
      </dgm:t>
    </dgm:pt>
    <dgm:pt modelId="{CD81F368-EFE9-FF4E-B698-4055DE047075}" type="parTrans" cxnId="{D93B3FFD-0DE8-8F46-AAAB-4AA827756ACD}">
      <dgm:prSet/>
      <dgm:spPr/>
      <dgm:t>
        <a:bodyPr/>
        <a:lstStyle/>
        <a:p>
          <a:endParaRPr lang="en-US"/>
        </a:p>
      </dgm:t>
    </dgm:pt>
    <dgm:pt modelId="{51D93D5A-A183-6B45-8978-21C4F2565A9E}" type="sibTrans" cxnId="{D93B3FFD-0DE8-8F46-AAAB-4AA827756ACD}">
      <dgm:prSet/>
      <dgm:spPr/>
      <dgm:t>
        <a:bodyPr/>
        <a:lstStyle/>
        <a:p>
          <a:endParaRPr lang="en-US"/>
        </a:p>
      </dgm:t>
    </dgm:pt>
    <dgm:pt modelId="{38137B20-FE4F-DD48-8696-4CA0065000AB}">
      <dgm:prSet phldrT="[Text]"/>
      <dgm:spPr/>
      <dgm:t>
        <a:bodyPr/>
        <a:lstStyle/>
        <a:p>
          <a:r>
            <a:rPr lang="en-US" dirty="0" smtClean="0"/>
            <a:t>No glucose</a:t>
          </a:r>
          <a:endParaRPr lang="en-US" dirty="0"/>
        </a:p>
      </dgm:t>
    </dgm:pt>
    <dgm:pt modelId="{32E3BA31-E566-1A45-B85D-BDC134D17BF6}" type="parTrans" cxnId="{AED12AB7-5B2A-154E-8E1A-1384783BA78E}">
      <dgm:prSet/>
      <dgm:spPr/>
      <dgm:t>
        <a:bodyPr/>
        <a:lstStyle/>
        <a:p>
          <a:endParaRPr lang="en-US"/>
        </a:p>
      </dgm:t>
    </dgm:pt>
    <dgm:pt modelId="{E64F9ECE-4031-5C41-A172-39A8907FBA54}" type="sibTrans" cxnId="{AED12AB7-5B2A-154E-8E1A-1384783BA78E}">
      <dgm:prSet/>
      <dgm:spPr/>
      <dgm:t>
        <a:bodyPr/>
        <a:lstStyle/>
        <a:p>
          <a:endParaRPr lang="en-US"/>
        </a:p>
      </dgm:t>
    </dgm:pt>
    <dgm:pt modelId="{E16A0BEF-CC44-7344-A73F-09A40B5C8303}">
      <dgm:prSet phldrT="[Text]"/>
      <dgm:spPr/>
      <dgm:t>
        <a:bodyPr/>
        <a:lstStyle/>
        <a:p>
          <a:r>
            <a:rPr lang="en-US" dirty="0" smtClean="0"/>
            <a:t>Mitochondrial dysfunction (calcium overload)</a:t>
          </a:r>
          <a:endParaRPr lang="en-US" dirty="0"/>
        </a:p>
      </dgm:t>
    </dgm:pt>
    <dgm:pt modelId="{A90F093E-46EF-9D49-B74F-990A5360D736}" type="parTrans" cxnId="{360CF392-C0C2-F642-B840-C1D12FF1986F}">
      <dgm:prSet/>
      <dgm:spPr/>
      <dgm:t>
        <a:bodyPr/>
        <a:lstStyle/>
        <a:p>
          <a:endParaRPr lang="en-US"/>
        </a:p>
      </dgm:t>
    </dgm:pt>
    <dgm:pt modelId="{085A6379-C542-324D-A38C-7EC909ED3486}" type="sibTrans" cxnId="{360CF392-C0C2-F642-B840-C1D12FF1986F}">
      <dgm:prSet/>
      <dgm:spPr/>
      <dgm:t>
        <a:bodyPr/>
        <a:lstStyle/>
        <a:p>
          <a:endParaRPr lang="en-US"/>
        </a:p>
      </dgm:t>
    </dgm:pt>
    <dgm:pt modelId="{CB46AD8B-A21E-D94F-B49B-8A70B159B995}">
      <dgm:prSet phldrT="[Text]"/>
      <dgm:spPr/>
      <dgm:t>
        <a:bodyPr/>
        <a:lstStyle/>
        <a:p>
          <a:r>
            <a:rPr lang="en-US" dirty="0" smtClean="0"/>
            <a:t>Rely on glycolysis </a:t>
          </a:r>
          <a:endParaRPr lang="en-US" dirty="0"/>
        </a:p>
      </dgm:t>
    </dgm:pt>
    <dgm:pt modelId="{2EE56687-154D-4649-A5F4-A2138C637393}" type="parTrans" cxnId="{E90055EC-4C6D-9344-8D6A-73EA45A448A1}">
      <dgm:prSet/>
      <dgm:spPr/>
      <dgm:t>
        <a:bodyPr/>
        <a:lstStyle/>
        <a:p>
          <a:endParaRPr lang="en-US"/>
        </a:p>
      </dgm:t>
    </dgm:pt>
    <dgm:pt modelId="{DC4183F4-69CB-7D4C-A85B-6C5890F3DC04}" type="sibTrans" cxnId="{E90055EC-4C6D-9344-8D6A-73EA45A448A1}">
      <dgm:prSet/>
      <dgm:spPr/>
      <dgm:t>
        <a:bodyPr/>
        <a:lstStyle/>
        <a:p>
          <a:endParaRPr lang="en-US"/>
        </a:p>
      </dgm:t>
    </dgm:pt>
    <dgm:pt modelId="{17AAB436-57D8-1249-B699-790BED98653F}" type="pres">
      <dgm:prSet presAssocID="{0D42EB0E-D5B8-2D40-A5B8-440074060C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30AD0A-9EE9-B34B-B6CE-1FEFC06DCA0D}" type="pres">
      <dgm:prSet presAssocID="{0D42EB0E-D5B8-2D40-A5B8-440074060C83}" presName="tSp" presStyleCnt="0"/>
      <dgm:spPr/>
    </dgm:pt>
    <dgm:pt modelId="{E22D7367-DF7E-1D43-B626-E117AED5035F}" type="pres">
      <dgm:prSet presAssocID="{0D42EB0E-D5B8-2D40-A5B8-440074060C83}" presName="bSp" presStyleCnt="0"/>
      <dgm:spPr/>
    </dgm:pt>
    <dgm:pt modelId="{EAA77549-8336-C148-88B3-3B833580133B}" type="pres">
      <dgm:prSet presAssocID="{0D42EB0E-D5B8-2D40-A5B8-440074060C83}" presName="process" presStyleCnt="0"/>
      <dgm:spPr/>
    </dgm:pt>
    <dgm:pt modelId="{8D6C3FDF-DBF5-0C49-B5B6-BBCC0759E13C}" type="pres">
      <dgm:prSet presAssocID="{88489C33-F988-8548-8883-DEB11C349E3C}" presName="composite1" presStyleCnt="0"/>
      <dgm:spPr/>
    </dgm:pt>
    <dgm:pt modelId="{BD90342B-219A-2F45-B958-57C4662FD38E}" type="pres">
      <dgm:prSet presAssocID="{88489C33-F988-8548-8883-DEB11C349E3C}" presName="dummyNode1" presStyleLbl="node1" presStyleIdx="0" presStyleCnt="4"/>
      <dgm:spPr/>
    </dgm:pt>
    <dgm:pt modelId="{BEE8907F-DEE4-BC4A-ADB8-03500EA6BB07}" type="pres">
      <dgm:prSet presAssocID="{88489C33-F988-8548-8883-DEB11C349E3C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0C7F8-1E18-4042-A9AD-4365D37CCCB8}" type="pres">
      <dgm:prSet presAssocID="{88489C33-F988-8548-8883-DEB11C349E3C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91B1E-C1A1-1040-8FB6-D7F0A431D6CC}" type="pres">
      <dgm:prSet presAssocID="{88489C33-F988-8548-8883-DEB11C349E3C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AD1576-C53D-B444-8E1B-C62BAB1C44E4}" type="pres">
      <dgm:prSet presAssocID="{88489C33-F988-8548-8883-DEB11C349E3C}" presName="connSite1" presStyleCnt="0"/>
      <dgm:spPr/>
    </dgm:pt>
    <dgm:pt modelId="{8E7E86A3-D280-2846-B5D7-3C4618C1A5A5}" type="pres">
      <dgm:prSet presAssocID="{4D2D7171-84F0-3345-97B8-908E9D8432C5}" presName="Name9" presStyleLbl="sibTrans2D1" presStyleIdx="0" presStyleCnt="3"/>
      <dgm:spPr/>
      <dgm:t>
        <a:bodyPr/>
        <a:lstStyle/>
        <a:p>
          <a:endParaRPr lang="en-US"/>
        </a:p>
      </dgm:t>
    </dgm:pt>
    <dgm:pt modelId="{AAA24668-7C8F-DA4A-A1EE-34B95045B561}" type="pres">
      <dgm:prSet presAssocID="{DCB09147-24EF-0D49-BCFC-36A1BF9FD73D}" presName="composite2" presStyleCnt="0"/>
      <dgm:spPr/>
    </dgm:pt>
    <dgm:pt modelId="{E746AA61-4036-3246-A41D-871E052D76E4}" type="pres">
      <dgm:prSet presAssocID="{DCB09147-24EF-0D49-BCFC-36A1BF9FD73D}" presName="dummyNode2" presStyleLbl="node1" presStyleIdx="0" presStyleCnt="4"/>
      <dgm:spPr/>
    </dgm:pt>
    <dgm:pt modelId="{46DA9126-4BC2-6A4A-BD6E-F4423DD6D3B2}" type="pres">
      <dgm:prSet presAssocID="{DCB09147-24EF-0D49-BCFC-36A1BF9FD73D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AB8471-FEF4-9A46-AB4A-3CF3CB024A4E}" type="pres">
      <dgm:prSet presAssocID="{DCB09147-24EF-0D49-BCFC-36A1BF9FD73D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A0B82-C8E9-214B-B5DE-7348CC5C73E6}" type="pres">
      <dgm:prSet presAssocID="{DCB09147-24EF-0D49-BCFC-36A1BF9FD73D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8387D-3BDC-144B-9120-29733CEE8589}" type="pres">
      <dgm:prSet presAssocID="{DCB09147-24EF-0D49-BCFC-36A1BF9FD73D}" presName="connSite2" presStyleCnt="0"/>
      <dgm:spPr/>
    </dgm:pt>
    <dgm:pt modelId="{BB497EC0-038D-364C-A824-DD2A83FCBD94}" type="pres">
      <dgm:prSet presAssocID="{01C9768A-43F9-8147-8D72-E4C6D0D9AE34}" presName="Name18" presStyleLbl="sibTrans2D1" presStyleIdx="1" presStyleCnt="3"/>
      <dgm:spPr/>
      <dgm:t>
        <a:bodyPr/>
        <a:lstStyle/>
        <a:p>
          <a:endParaRPr lang="en-US"/>
        </a:p>
      </dgm:t>
    </dgm:pt>
    <dgm:pt modelId="{70ED31B9-08C6-4D47-A7D5-213E32DABA31}" type="pres">
      <dgm:prSet presAssocID="{4A119658-9028-9443-9E11-D82C5B99318A}" presName="composite1" presStyleCnt="0"/>
      <dgm:spPr/>
    </dgm:pt>
    <dgm:pt modelId="{DD09751F-D2CF-E44A-81E2-520C2DF51A15}" type="pres">
      <dgm:prSet presAssocID="{4A119658-9028-9443-9E11-D82C5B99318A}" presName="dummyNode1" presStyleLbl="node1" presStyleIdx="1" presStyleCnt="4"/>
      <dgm:spPr/>
    </dgm:pt>
    <dgm:pt modelId="{B0BD6CC8-A588-8148-A28E-1750F3C4ED6C}" type="pres">
      <dgm:prSet presAssocID="{4A119658-9028-9443-9E11-D82C5B99318A}" presName="childNode1" presStyleLbl="bgAcc1" presStyleIdx="2" presStyleCnt="4" custScaleX="143303" custScaleY="121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C85C4-A7AE-F946-AFBA-D5E22C90A5A8}" type="pres">
      <dgm:prSet presAssocID="{4A119658-9028-9443-9E11-D82C5B99318A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68531-EB91-C74E-B113-E147FD0F0347}" type="pres">
      <dgm:prSet presAssocID="{4A119658-9028-9443-9E11-D82C5B99318A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EB134-EB1E-3F4A-9CD9-DE71ABA3DF37}" type="pres">
      <dgm:prSet presAssocID="{4A119658-9028-9443-9E11-D82C5B99318A}" presName="connSite1" presStyleCnt="0"/>
      <dgm:spPr/>
    </dgm:pt>
    <dgm:pt modelId="{CC10EEB7-8DC0-674D-9046-EA667F6C4DAC}" type="pres">
      <dgm:prSet presAssocID="{328C8E23-1A36-8B4A-8768-F7CDEB287A61}" presName="Name9" presStyleLbl="sibTrans2D1" presStyleIdx="2" presStyleCnt="3"/>
      <dgm:spPr/>
      <dgm:t>
        <a:bodyPr/>
        <a:lstStyle/>
        <a:p>
          <a:endParaRPr lang="en-US"/>
        </a:p>
      </dgm:t>
    </dgm:pt>
    <dgm:pt modelId="{A815FCB8-A73B-E04E-80C7-96422B660B5D}" type="pres">
      <dgm:prSet presAssocID="{44A247D3-11D6-2243-8A17-A7B813B79A3D}" presName="composite2" presStyleCnt="0"/>
      <dgm:spPr/>
    </dgm:pt>
    <dgm:pt modelId="{A57BDCDE-2279-0C4F-888D-0273F725E196}" type="pres">
      <dgm:prSet presAssocID="{44A247D3-11D6-2243-8A17-A7B813B79A3D}" presName="dummyNode2" presStyleLbl="node1" presStyleIdx="2" presStyleCnt="4"/>
      <dgm:spPr/>
    </dgm:pt>
    <dgm:pt modelId="{B4A0038F-E077-0942-AD99-5C377B646696}" type="pres">
      <dgm:prSet presAssocID="{44A247D3-11D6-2243-8A17-A7B813B79A3D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8B798-AA6B-B74C-9E02-0451D06F77EB}" type="pres">
      <dgm:prSet presAssocID="{44A247D3-11D6-2243-8A17-A7B813B79A3D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618A2F-F6D3-7F48-AB94-B4E19E50532E}" type="pres">
      <dgm:prSet presAssocID="{44A247D3-11D6-2243-8A17-A7B813B79A3D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6F491-362A-AB44-93E2-F9CA80231A53}" type="pres">
      <dgm:prSet presAssocID="{44A247D3-11D6-2243-8A17-A7B813B79A3D}" presName="connSite2" presStyleCnt="0"/>
      <dgm:spPr/>
    </dgm:pt>
  </dgm:ptLst>
  <dgm:cxnLst>
    <dgm:cxn modelId="{1A68C412-85AF-FB46-B6E1-6C0F06B74831}" type="presOf" srcId="{926C5C46-E941-F041-846E-F7DEA5B4003E}" destId="{46DA9126-4BC2-6A4A-BD6E-F4423DD6D3B2}" srcOrd="0" destOrd="0" presId="urn:microsoft.com/office/officeart/2005/8/layout/hProcess4"/>
    <dgm:cxn modelId="{6AA65366-EF99-0240-B297-3D125D5C9DE1}" type="presOf" srcId="{4D2D7171-84F0-3345-97B8-908E9D8432C5}" destId="{8E7E86A3-D280-2846-B5D7-3C4618C1A5A5}" srcOrd="0" destOrd="0" presId="urn:microsoft.com/office/officeart/2005/8/layout/hProcess4"/>
    <dgm:cxn modelId="{8FDC4FA3-F2A4-B246-AB51-563EB80D1CCE}" type="presOf" srcId="{53DF0817-7A4D-AC4A-8F4D-8BA20FB16622}" destId="{B0BD6CC8-A588-8148-A28E-1750F3C4ED6C}" srcOrd="0" destOrd="2" presId="urn:microsoft.com/office/officeart/2005/8/layout/hProcess4"/>
    <dgm:cxn modelId="{74073457-DCF9-4841-814A-D2FC2F1506ED}" type="presOf" srcId="{B6F33BB5-BA13-4242-9E60-5CF7273EC600}" destId="{37B0C7F8-1E18-4042-A9AD-4365D37CCCB8}" srcOrd="1" destOrd="0" presId="urn:microsoft.com/office/officeart/2005/8/layout/hProcess4"/>
    <dgm:cxn modelId="{B13B79D6-2F2B-594A-94F7-63104C9DDDC7}" type="presOf" srcId="{DCB09147-24EF-0D49-BCFC-36A1BF9FD73D}" destId="{E9FA0B82-C8E9-214B-B5DE-7348CC5C73E6}" srcOrd="0" destOrd="0" presId="urn:microsoft.com/office/officeart/2005/8/layout/hProcess4"/>
    <dgm:cxn modelId="{5827908E-922C-7549-B875-4DA377025A8B}" type="presOf" srcId="{44A247D3-11D6-2243-8A17-A7B813B79A3D}" destId="{FA618A2F-F6D3-7F48-AB94-B4E19E50532E}" srcOrd="0" destOrd="0" presId="urn:microsoft.com/office/officeart/2005/8/layout/hProcess4"/>
    <dgm:cxn modelId="{D55518D0-89A8-FF4B-BFF1-1682629DAD82}" srcId="{0D42EB0E-D5B8-2D40-A5B8-440074060C83}" destId="{88489C33-F988-8548-8883-DEB11C349E3C}" srcOrd="0" destOrd="0" parTransId="{9DCB2065-73FC-3544-A0AD-C85F96143FCA}" sibTransId="{4D2D7171-84F0-3345-97B8-908E9D8432C5}"/>
    <dgm:cxn modelId="{3F94D2C2-E8DE-6C46-A024-CA4443777491}" type="presOf" srcId="{CB46AD8B-A21E-D94F-B49B-8A70B159B995}" destId="{0AF8B798-AA6B-B74C-9E02-0451D06F77EB}" srcOrd="1" destOrd="2" presId="urn:microsoft.com/office/officeart/2005/8/layout/hProcess4"/>
    <dgm:cxn modelId="{5E537C35-E2FB-8B4D-AB66-ACAD34DCE4FD}" srcId="{4A119658-9028-9443-9E11-D82C5B99318A}" destId="{6F8D2ADA-2553-F147-8EAA-B20BA5E60A07}" srcOrd="0" destOrd="0" parTransId="{2B364D62-FB33-3C4E-A8DE-E1643A0751B5}" sibTransId="{3D5B12EB-90CC-7F49-A2EE-624D66287109}"/>
    <dgm:cxn modelId="{8BAACB57-D8C1-6D41-B061-C41982643250}" type="presOf" srcId="{0454C9A9-61CC-B945-9962-B66E406431DF}" destId="{4BAB8471-FEF4-9A46-AB4A-3CF3CB024A4E}" srcOrd="1" destOrd="1" presId="urn:microsoft.com/office/officeart/2005/8/layout/hProcess4"/>
    <dgm:cxn modelId="{E90055EC-4C6D-9344-8D6A-73EA45A448A1}" srcId="{44A247D3-11D6-2243-8A17-A7B813B79A3D}" destId="{CB46AD8B-A21E-D94F-B49B-8A70B159B995}" srcOrd="2" destOrd="0" parTransId="{2EE56687-154D-4649-A5F4-A2138C637393}" sibTransId="{DC4183F4-69CB-7D4C-A85B-6C5890F3DC04}"/>
    <dgm:cxn modelId="{34B48FC2-2AFC-334C-ADDA-322EEBEA0BD8}" type="presOf" srcId="{926C5C46-E941-F041-846E-F7DEA5B4003E}" destId="{4BAB8471-FEF4-9A46-AB4A-3CF3CB024A4E}" srcOrd="1" destOrd="0" presId="urn:microsoft.com/office/officeart/2005/8/layout/hProcess4"/>
    <dgm:cxn modelId="{F6CBAB50-01F1-9943-AC77-524B89DA6947}" type="presOf" srcId="{88489C33-F988-8548-8883-DEB11C349E3C}" destId="{15991B1E-C1A1-1040-8FB6-D7F0A431D6CC}" srcOrd="0" destOrd="0" presId="urn:microsoft.com/office/officeart/2005/8/layout/hProcess4"/>
    <dgm:cxn modelId="{5E431584-482F-5C4B-918A-3F11AB97EE57}" type="presOf" srcId="{6B8D99BF-C890-D341-8BEA-07C8DB614E44}" destId="{B0BD6CC8-A588-8148-A28E-1750F3C4ED6C}" srcOrd="0" destOrd="1" presId="urn:microsoft.com/office/officeart/2005/8/layout/hProcess4"/>
    <dgm:cxn modelId="{10964868-15CF-4E48-96C0-BCAA770DDA76}" type="presOf" srcId="{E16A0BEF-CC44-7344-A73F-09A40B5C8303}" destId="{B0BD6CC8-A588-8148-A28E-1750F3C4ED6C}" srcOrd="0" destOrd="3" presId="urn:microsoft.com/office/officeart/2005/8/layout/hProcess4"/>
    <dgm:cxn modelId="{DC21DC78-152E-804A-81B1-06F123F24FA4}" type="presOf" srcId="{03EFC67F-2406-2A4A-9AAC-8D49D6974407}" destId="{B4A0038F-E077-0942-AD99-5C377B646696}" srcOrd="0" destOrd="0" presId="urn:microsoft.com/office/officeart/2005/8/layout/hProcess4"/>
    <dgm:cxn modelId="{76269C50-9F37-CC4D-AA8A-2779767CB7CF}" srcId="{DCB09147-24EF-0D49-BCFC-36A1BF9FD73D}" destId="{0454C9A9-61CC-B945-9962-B66E406431DF}" srcOrd="1" destOrd="0" parTransId="{F38C245A-35BF-6344-ABDC-CD55F7D83ECB}" sibTransId="{FD967F46-B646-E245-8609-D24AD5B52E8A}"/>
    <dgm:cxn modelId="{922B9992-7138-3748-A94B-33570E36ABF8}" type="presOf" srcId="{6B8D99BF-C890-D341-8BEA-07C8DB614E44}" destId="{A8EC85C4-A7AE-F946-AFBA-D5E22C90A5A8}" srcOrd="1" destOrd="1" presId="urn:microsoft.com/office/officeart/2005/8/layout/hProcess4"/>
    <dgm:cxn modelId="{11EFF69C-BA97-8A4E-B7F4-4746BFE9FA7E}" type="presOf" srcId="{D3FA6F80-EB56-3A45-A66F-B59082F7524B}" destId="{BEE8907F-DEE4-BC4A-ADB8-03500EA6BB07}" srcOrd="0" destOrd="1" presId="urn:microsoft.com/office/officeart/2005/8/layout/hProcess4"/>
    <dgm:cxn modelId="{4A9E2BA6-7C1A-AD45-BEB1-93C119A948D8}" srcId="{0D42EB0E-D5B8-2D40-A5B8-440074060C83}" destId="{4A119658-9028-9443-9E11-D82C5B99318A}" srcOrd="2" destOrd="0" parTransId="{23AAEFA4-9486-254A-B2AB-82A3B22E59BF}" sibTransId="{328C8E23-1A36-8B4A-8768-F7CDEB287A61}"/>
    <dgm:cxn modelId="{EE303D2D-4062-D448-8628-483289EEFD06}" type="presOf" srcId="{6F8D2ADA-2553-F147-8EAA-B20BA5E60A07}" destId="{B0BD6CC8-A588-8148-A28E-1750F3C4ED6C}" srcOrd="0" destOrd="0" presId="urn:microsoft.com/office/officeart/2005/8/layout/hProcess4"/>
    <dgm:cxn modelId="{6E8556C4-7A74-8846-8164-4B7A52EEE8A4}" type="presOf" srcId="{E16A0BEF-CC44-7344-A73F-09A40B5C8303}" destId="{A8EC85C4-A7AE-F946-AFBA-D5E22C90A5A8}" srcOrd="1" destOrd="3" presId="urn:microsoft.com/office/officeart/2005/8/layout/hProcess4"/>
    <dgm:cxn modelId="{5461CE79-69A0-4E4D-ABFC-DB167A6F3D8F}" type="presOf" srcId="{38137B20-FE4F-DD48-8696-4CA0065000AB}" destId="{B4A0038F-E077-0942-AD99-5C377B646696}" srcOrd="0" destOrd="1" presId="urn:microsoft.com/office/officeart/2005/8/layout/hProcess4"/>
    <dgm:cxn modelId="{4583347D-A6F6-B34E-9860-C7F91340B2A2}" type="presOf" srcId="{0454C9A9-61CC-B945-9962-B66E406431DF}" destId="{46DA9126-4BC2-6A4A-BD6E-F4423DD6D3B2}" srcOrd="0" destOrd="1" presId="urn:microsoft.com/office/officeart/2005/8/layout/hProcess4"/>
    <dgm:cxn modelId="{5DE445C6-F634-6B4F-A9AD-40FFB75EAD50}" srcId="{0D42EB0E-D5B8-2D40-A5B8-440074060C83}" destId="{DCB09147-24EF-0D49-BCFC-36A1BF9FD73D}" srcOrd="1" destOrd="0" parTransId="{F5A5D73E-7431-0743-B6EB-85D5893E0C3F}" sibTransId="{01C9768A-43F9-8147-8D72-E4C6D0D9AE34}"/>
    <dgm:cxn modelId="{65F2B2D8-A250-5549-9CE0-2F65C46B4E67}" type="presOf" srcId="{0D42EB0E-D5B8-2D40-A5B8-440074060C83}" destId="{17AAB436-57D8-1249-B699-790BED98653F}" srcOrd="0" destOrd="0" presId="urn:microsoft.com/office/officeart/2005/8/layout/hProcess4"/>
    <dgm:cxn modelId="{D93B3FFD-0DE8-8F46-AAAB-4AA827756ACD}" srcId="{88489C33-F988-8548-8883-DEB11C349E3C}" destId="{D3FA6F80-EB56-3A45-A66F-B59082F7524B}" srcOrd="1" destOrd="0" parTransId="{CD81F368-EFE9-FF4E-B698-4055DE047075}" sibTransId="{51D93D5A-A183-6B45-8978-21C4F2565A9E}"/>
    <dgm:cxn modelId="{1BC38F92-0A43-0844-B745-EC4F29BA2B7A}" srcId="{4A119658-9028-9443-9E11-D82C5B99318A}" destId="{53DF0817-7A4D-AC4A-8F4D-8BA20FB16622}" srcOrd="2" destOrd="0" parTransId="{933CE178-220F-504F-9300-EFD41AD1845B}" sibTransId="{084E2944-7ABC-6E42-9053-8DD3D09695A1}"/>
    <dgm:cxn modelId="{360CF392-C0C2-F642-B840-C1D12FF1986F}" srcId="{4A119658-9028-9443-9E11-D82C5B99318A}" destId="{E16A0BEF-CC44-7344-A73F-09A40B5C8303}" srcOrd="3" destOrd="0" parTransId="{A90F093E-46EF-9D49-B74F-990A5360D736}" sibTransId="{085A6379-C542-324D-A38C-7EC909ED3486}"/>
    <dgm:cxn modelId="{41D92F0D-C230-E043-B5EF-B88FF1CC3F51}" type="presOf" srcId="{01C9768A-43F9-8147-8D72-E4C6D0D9AE34}" destId="{BB497EC0-038D-364C-A824-DD2A83FCBD94}" srcOrd="0" destOrd="0" presId="urn:microsoft.com/office/officeart/2005/8/layout/hProcess4"/>
    <dgm:cxn modelId="{B2B9ECEA-77DA-2A43-A868-B54CEAD9C72A}" type="presOf" srcId="{328C8E23-1A36-8B4A-8768-F7CDEB287A61}" destId="{CC10EEB7-8DC0-674D-9046-EA667F6C4DAC}" srcOrd="0" destOrd="0" presId="urn:microsoft.com/office/officeart/2005/8/layout/hProcess4"/>
    <dgm:cxn modelId="{E8B10CEA-1D76-AC49-BB6A-4113387C6558}" type="presOf" srcId="{53DF0817-7A4D-AC4A-8F4D-8BA20FB16622}" destId="{A8EC85C4-A7AE-F946-AFBA-D5E22C90A5A8}" srcOrd="1" destOrd="2" presId="urn:microsoft.com/office/officeart/2005/8/layout/hProcess4"/>
    <dgm:cxn modelId="{9BF3779D-37D8-814D-A083-A59DA892D6D7}" type="presOf" srcId="{03EFC67F-2406-2A4A-9AAC-8D49D6974407}" destId="{0AF8B798-AA6B-B74C-9E02-0451D06F77EB}" srcOrd="1" destOrd="0" presId="urn:microsoft.com/office/officeart/2005/8/layout/hProcess4"/>
    <dgm:cxn modelId="{0E9C549D-CAFE-AB49-9EA6-BB52A3B41440}" type="presOf" srcId="{6F8D2ADA-2553-F147-8EAA-B20BA5E60A07}" destId="{A8EC85C4-A7AE-F946-AFBA-D5E22C90A5A8}" srcOrd="1" destOrd="0" presId="urn:microsoft.com/office/officeart/2005/8/layout/hProcess4"/>
    <dgm:cxn modelId="{8221FD9D-7942-5649-8E8B-6F63341A027E}" type="presOf" srcId="{4A119658-9028-9443-9E11-D82C5B99318A}" destId="{F6D68531-EB91-C74E-B113-E147FD0F0347}" srcOrd="0" destOrd="0" presId="urn:microsoft.com/office/officeart/2005/8/layout/hProcess4"/>
    <dgm:cxn modelId="{A91867F8-C863-8E45-A399-E6B70CBBE3DF}" type="presOf" srcId="{38137B20-FE4F-DD48-8696-4CA0065000AB}" destId="{0AF8B798-AA6B-B74C-9E02-0451D06F77EB}" srcOrd="1" destOrd="1" presId="urn:microsoft.com/office/officeart/2005/8/layout/hProcess4"/>
    <dgm:cxn modelId="{AED12AB7-5B2A-154E-8E1A-1384783BA78E}" srcId="{44A247D3-11D6-2243-8A17-A7B813B79A3D}" destId="{38137B20-FE4F-DD48-8696-4CA0065000AB}" srcOrd="1" destOrd="0" parTransId="{32E3BA31-E566-1A45-B85D-BDC134D17BF6}" sibTransId="{E64F9ECE-4031-5C41-A172-39A8907FBA54}"/>
    <dgm:cxn modelId="{0FFA10AF-061C-654A-9D7B-E8F83E01E28A}" srcId="{4A119658-9028-9443-9E11-D82C5B99318A}" destId="{6B8D99BF-C890-D341-8BEA-07C8DB614E44}" srcOrd="1" destOrd="0" parTransId="{8FA20344-C970-A547-88CE-1C6C2F45FE19}" sibTransId="{FA7D5629-5237-EA4C-8C40-62DF2F5E2134}"/>
    <dgm:cxn modelId="{D9B2B02D-5200-4748-8E66-F04EF6622735}" srcId="{44A247D3-11D6-2243-8A17-A7B813B79A3D}" destId="{03EFC67F-2406-2A4A-9AAC-8D49D6974407}" srcOrd="0" destOrd="0" parTransId="{1151E66C-EF78-8542-825F-C67E0F9B77AD}" sibTransId="{80271A84-EEDF-514C-8261-781280CDD9A4}"/>
    <dgm:cxn modelId="{C86E64CC-D44E-F14B-A66B-852E95E0A37D}" type="presOf" srcId="{CB46AD8B-A21E-D94F-B49B-8A70B159B995}" destId="{B4A0038F-E077-0942-AD99-5C377B646696}" srcOrd="0" destOrd="2" presId="urn:microsoft.com/office/officeart/2005/8/layout/hProcess4"/>
    <dgm:cxn modelId="{55FA8EBD-11B3-BB4F-8365-0E6D8E841A11}" type="presOf" srcId="{D3FA6F80-EB56-3A45-A66F-B59082F7524B}" destId="{37B0C7F8-1E18-4042-A9AD-4365D37CCCB8}" srcOrd="1" destOrd="1" presId="urn:microsoft.com/office/officeart/2005/8/layout/hProcess4"/>
    <dgm:cxn modelId="{B38E23B8-862F-574E-AEBC-A95743CBE937}" srcId="{DCB09147-24EF-0D49-BCFC-36A1BF9FD73D}" destId="{926C5C46-E941-F041-846E-F7DEA5B4003E}" srcOrd="0" destOrd="0" parTransId="{62A2E71F-92A9-C748-9437-29DF29ACC818}" sibTransId="{6CECDB6D-22EC-5142-AC3A-7DAF11873F06}"/>
    <dgm:cxn modelId="{582ED5F6-8FFB-9241-8667-4D309A0AED80}" srcId="{0D42EB0E-D5B8-2D40-A5B8-440074060C83}" destId="{44A247D3-11D6-2243-8A17-A7B813B79A3D}" srcOrd="3" destOrd="0" parTransId="{983AF4CC-4A94-5D48-963A-0E3146FCA5C3}" sibTransId="{ED6973E9-6A41-EF4B-9595-39F237672050}"/>
    <dgm:cxn modelId="{0CEA2AD6-9A3F-104B-A5BA-A15EC67BC9B7}" type="presOf" srcId="{B6F33BB5-BA13-4242-9E60-5CF7273EC600}" destId="{BEE8907F-DEE4-BC4A-ADB8-03500EA6BB07}" srcOrd="0" destOrd="0" presId="urn:microsoft.com/office/officeart/2005/8/layout/hProcess4"/>
    <dgm:cxn modelId="{D5DDFDEC-B6A9-7D42-A07E-714B4FBBDE9F}" srcId="{88489C33-F988-8548-8883-DEB11C349E3C}" destId="{B6F33BB5-BA13-4242-9E60-5CF7273EC600}" srcOrd="0" destOrd="0" parTransId="{4E355E5D-D458-CE4E-9B86-FBCD17383B83}" sibTransId="{97D996A5-9D9B-CD48-95B9-C6A52C54A88F}"/>
    <dgm:cxn modelId="{E3AB829E-2323-BB48-A6FF-CB064683B3FC}" type="presParOf" srcId="{17AAB436-57D8-1249-B699-790BED98653F}" destId="{E030AD0A-9EE9-B34B-B6CE-1FEFC06DCA0D}" srcOrd="0" destOrd="0" presId="urn:microsoft.com/office/officeart/2005/8/layout/hProcess4"/>
    <dgm:cxn modelId="{6FFAC685-7A5D-1547-9812-6A68241A84DA}" type="presParOf" srcId="{17AAB436-57D8-1249-B699-790BED98653F}" destId="{E22D7367-DF7E-1D43-B626-E117AED5035F}" srcOrd="1" destOrd="0" presId="urn:microsoft.com/office/officeart/2005/8/layout/hProcess4"/>
    <dgm:cxn modelId="{86D2CA0E-2E8C-5B45-8451-8C6F745B8811}" type="presParOf" srcId="{17AAB436-57D8-1249-B699-790BED98653F}" destId="{EAA77549-8336-C148-88B3-3B833580133B}" srcOrd="2" destOrd="0" presId="urn:microsoft.com/office/officeart/2005/8/layout/hProcess4"/>
    <dgm:cxn modelId="{02D52355-A149-D246-9A87-39FF62489B28}" type="presParOf" srcId="{EAA77549-8336-C148-88B3-3B833580133B}" destId="{8D6C3FDF-DBF5-0C49-B5B6-BBCC0759E13C}" srcOrd="0" destOrd="0" presId="urn:microsoft.com/office/officeart/2005/8/layout/hProcess4"/>
    <dgm:cxn modelId="{0821D1E1-5560-A944-9C9E-BEAE5518D94D}" type="presParOf" srcId="{8D6C3FDF-DBF5-0C49-B5B6-BBCC0759E13C}" destId="{BD90342B-219A-2F45-B958-57C4662FD38E}" srcOrd="0" destOrd="0" presId="urn:microsoft.com/office/officeart/2005/8/layout/hProcess4"/>
    <dgm:cxn modelId="{CBA65239-B879-DB4B-B6C2-7D8B9F992123}" type="presParOf" srcId="{8D6C3FDF-DBF5-0C49-B5B6-BBCC0759E13C}" destId="{BEE8907F-DEE4-BC4A-ADB8-03500EA6BB07}" srcOrd="1" destOrd="0" presId="urn:microsoft.com/office/officeart/2005/8/layout/hProcess4"/>
    <dgm:cxn modelId="{9D1C4C4E-F158-3740-8699-272986C1989F}" type="presParOf" srcId="{8D6C3FDF-DBF5-0C49-B5B6-BBCC0759E13C}" destId="{37B0C7F8-1E18-4042-A9AD-4365D37CCCB8}" srcOrd="2" destOrd="0" presId="urn:microsoft.com/office/officeart/2005/8/layout/hProcess4"/>
    <dgm:cxn modelId="{5A1D390C-4E21-EA40-A8D7-ACB6BE1B3F2A}" type="presParOf" srcId="{8D6C3FDF-DBF5-0C49-B5B6-BBCC0759E13C}" destId="{15991B1E-C1A1-1040-8FB6-D7F0A431D6CC}" srcOrd="3" destOrd="0" presId="urn:microsoft.com/office/officeart/2005/8/layout/hProcess4"/>
    <dgm:cxn modelId="{A59082D5-743F-8B45-AFC4-BF84AE23387A}" type="presParOf" srcId="{8D6C3FDF-DBF5-0C49-B5B6-BBCC0759E13C}" destId="{27AD1576-C53D-B444-8E1B-C62BAB1C44E4}" srcOrd="4" destOrd="0" presId="urn:microsoft.com/office/officeart/2005/8/layout/hProcess4"/>
    <dgm:cxn modelId="{6B57852E-E62B-5B4E-85E9-F938DE5BE923}" type="presParOf" srcId="{EAA77549-8336-C148-88B3-3B833580133B}" destId="{8E7E86A3-D280-2846-B5D7-3C4618C1A5A5}" srcOrd="1" destOrd="0" presId="urn:microsoft.com/office/officeart/2005/8/layout/hProcess4"/>
    <dgm:cxn modelId="{4E9A272E-3E71-8847-AF1F-14F1346CB093}" type="presParOf" srcId="{EAA77549-8336-C148-88B3-3B833580133B}" destId="{AAA24668-7C8F-DA4A-A1EE-34B95045B561}" srcOrd="2" destOrd="0" presId="urn:microsoft.com/office/officeart/2005/8/layout/hProcess4"/>
    <dgm:cxn modelId="{A138BF15-4E38-EF46-AEE1-927C9A0B8E8F}" type="presParOf" srcId="{AAA24668-7C8F-DA4A-A1EE-34B95045B561}" destId="{E746AA61-4036-3246-A41D-871E052D76E4}" srcOrd="0" destOrd="0" presId="urn:microsoft.com/office/officeart/2005/8/layout/hProcess4"/>
    <dgm:cxn modelId="{3C313420-043A-2540-B766-75371C85D468}" type="presParOf" srcId="{AAA24668-7C8F-DA4A-A1EE-34B95045B561}" destId="{46DA9126-4BC2-6A4A-BD6E-F4423DD6D3B2}" srcOrd="1" destOrd="0" presId="urn:microsoft.com/office/officeart/2005/8/layout/hProcess4"/>
    <dgm:cxn modelId="{6DC1AFBD-C946-754E-8E32-E05404439046}" type="presParOf" srcId="{AAA24668-7C8F-DA4A-A1EE-34B95045B561}" destId="{4BAB8471-FEF4-9A46-AB4A-3CF3CB024A4E}" srcOrd="2" destOrd="0" presId="urn:microsoft.com/office/officeart/2005/8/layout/hProcess4"/>
    <dgm:cxn modelId="{18B45776-177C-0442-8061-075B802F097F}" type="presParOf" srcId="{AAA24668-7C8F-DA4A-A1EE-34B95045B561}" destId="{E9FA0B82-C8E9-214B-B5DE-7348CC5C73E6}" srcOrd="3" destOrd="0" presId="urn:microsoft.com/office/officeart/2005/8/layout/hProcess4"/>
    <dgm:cxn modelId="{616B9972-11B2-E048-8624-90A47D479C2A}" type="presParOf" srcId="{AAA24668-7C8F-DA4A-A1EE-34B95045B561}" destId="{7758387D-3BDC-144B-9120-29733CEE8589}" srcOrd="4" destOrd="0" presId="urn:microsoft.com/office/officeart/2005/8/layout/hProcess4"/>
    <dgm:cxn modelId="{3929C6AB-911D-F242-BF99-95A93763BAB6}" type="presParOf" srcId="{EAA77549-8336-C148-88B3-3B833580133B}" destId="{BB497EC0-038D-364C-A824-DD2A83FCBD94}" srcOrd="3" destOrd="0" presId="urn:microsoft.com/office/officeart/2005/8/layout/hProcess4"/>
    <dgm:cxn modelId="{3FF12514-09E9-424F-BE70-14ED758DF05A}" type="presParOf" srcId="{EAA77549-8336-C148-88B3-3B833580133B}" destId="{70ED31B9-08C6-4D47-A7D5-213E32DABA31}" srcOrd="4" destOrd="0" presId="urn:microsoft.com/office/officeart/2005/8/layout/hProcess4"/>
    <dgm:cxn modelId="{D78FC324-18D1-1D42-9A1F-28B1D529C6F1}" type="presParOf" srcId="{70ED31B9-08C6-4D47-A7D5-213E32DABA31}" destId="{DD09751F-D2CF-E44A-81E2-520C2DF51A15}" srcOrd="0" destOrd="0" presId="urn:microsoft.com/office/officeart/2005/8/layout/hProcess4"/>
    <dgm:cxn modelId="{1FFB74E5-1B3E-8043-A9A4-917C39CC913F}" type="presParOf" srcId="{70ED31B9-08C6-4D47-A7D5-213E32DABA31}" destId="{B0BD6CC8-A588-8148-A28E-1750F3C4ED6C}" srcOrd="1" destOrd="0" presId="urn:microsoft.com/office/officeart/2005/8/layout/hProcess4"/>
    <dgm:cxn modelId="{B89EF2C3-1FB8-ED42-BBB6-F86484DB041B}" type="presParOf" srcId="{70ED31B9-08C6-4D47-A7D5-213E32DABA31}" destId="{A8EC85C4-A7AE-F946-AFBA-D5E22C90A5A8}" srcOrd="2" destOrd="0" presId="urn:microsoft.com/office/officeart/2005/8/layout/hProcess4"/>
    <dgm:cxn modelId="{2C504618-910B-9542-8EB5-A0AA37B439F9}" type="presParOf" srcId="{70ED31B9-08C6-4D47-A7D5-213E32DABA31}" destId="{F6D68531-EB91-C74E-B113-E147FD0F0347}" srcOrd="3" destOrd="0" presId="urn:microsoft.com/office/officeart/2005/8/layout/hProcess4"/>
    <dgm:cxn modelId="{0DF4755E-FD2E-0C49-A886-AC27AB157F70}" type="presParOf" srcId="{70ED31B9-08C6-4D47-A7D5-213E32DABA31}" destId="{80CEB134-EB1E-3F4A-9CD9-DE71ABA3DF37}" srcOrd="4" destOrd="0" presId="urn:microsoft.com/office/officeart/2005/8/layout/hProcess4"/>
    <dgm:cxn modelId="{D41F73E9-3435-A745-85BC-D93EAF52C6D5}" type="presParOf" srcId="{EAA77549-8336-C148-88B3-3B833580133B}" destId="{CC10EEB7-8DC0-674D-9046-EA667F6C4DAC}" srcOrd="5" destOrd="0" presId="urn:microsoft.com/office/officeart/2005/8/layout/hProcess4"/>
    <dgm:cxn modelId="{E145067E-321E-1549-A360-8E40103AF088}" type="presParOf" srcId="{EAA77549-8336-C148-88B3-3B833580133B}" destId="{A815FCB8-A73B-E04E-80C7-96422B660B5D}" srcOrd="6" destOrd="0" presId="urn:microsoft.com/office/officeart/2005/8/layout/hProcess4"/>
    <dgm:cxn modelId="{668028C6-AE38-9F46-B53D-DC0051BC360D}" type="presParOf" srcId="{A815FCB8-A73B-E04E-80C7-96422B660B5D}" destId="{A57BDCDE-2279-0C4F-888D-0273F725E196}" srcOrd="0" destOrd="0" presId="urn:microsoft.com/office/officeart/2005/8/layout/hProcess4"/>
    <dgm:cxn modelId="{F83FEF7B-CE49-0A41-958F-D89AD0B6F4A8}" type="presParOf" srcId="{A815FCB8-A73B-E04E-80C7-96422B660B5D}" destId="{B4A0038F-E077-0942-AD99-5C377B646696}" srcOrd="1" destOrd="0" presId="urn:microsoft.com/office/officeart/2005/8/layout/hProcess4"/>
    <dgm:cxn modelId="{DD775BE8-4D2E-0845-8A69-9A116D94E059}" type="presParOf" srcId="{A815FCB8-A73B-E04E-80C7-96422B660B5D}" destId="{0AF8B798-AA6B-B74C-9E02-0451D06F77EB}" srcOrd="2" destOrd="0" presId="urn:microsoft.com/office/officeart/2005/8/layout/hProcess4"/>
    <dgm:cxn modelId="{1DD75B23-7C28-5741-A30A-D20A0948A8B3}" type="presParOf" srcId="{A815FCB8-A73B-E04E-80C7-96422B660B5D}" destId="{FA618A2F-F6D3-7F48-AB94-B4E19E50532E}" srcOrd="3" destOrd="0" presId="urn:microsoft.com/office/officeart/2005/8/layout/hProcess4"/>
    <dgm:cxn modelId="{9D9B76E3-B5A1-0747-B24C-C86BE615804B}" type="presParOf" srcId="{A815FCB8-A73B-E04E-80C7-96422B660B5D}" destId="{B6F6F491-362A-AB44-93E2-F9CA80231A5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FE4065-E541-D948-A773-4DA72D8519A9}" type="doc">
      <dgm:prSet loTypeId="urn:microsoft.com/office/officeart/2005/8/layout/hierarchy3" loCatId="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912A5CE-6B85-184A-9B54-9950A3DBCF8E}">
      <dgm:prSet phldrT="[Text]"/>
      <dgm:spPr/>
      <dgm:t>
        <a:bodyPr/>
        <a:lstStyle/>
        <a:p>
          <a:r>
            <a:rPr lang="en-US" dirty="0" smtClean="0"/>
            <a:t>Female</a:t>
          </a:r>
          <a:endParaRPr lang="en-US" dirty="0"/>
        </a:p>
      </dgm:t>
    </dgm:pt>
    <dgm:pt modelId="{2AC9871F-96AF-E944-AF20-079A9FE8EE45}" type="parTrans" cxnId="{F128FDF6-F33A-D442-952B-F370E66A3E2B}">
      <dgm:prSet/>
      <dgm:spPr/>
      <dgm:t>
        <a:bodyPr/>
        <a:lstStyle/>
        <a:p>
          <a:endParaRPr lang="en-US"/>
        </a:p>
      </dgm:t>
    </dgm:pt>
    <dgm:pt modelId="{49007789-3C94-8A47-93FD-6F4111284D57}" type="sibTrans" cxnId="{F128FDF6-F33A-D442-952B-F370E66A3E2B}">
      <dgm:prSet/>
      <dgm:spPr/>
      <dgm:t>
        <a:bodyPr/>
        <a:lstStyle/>
        <a:p>
          <a:endParaRPr lang="en-US"/>
        </a:p>
      </dgm:t>
    </dgm:pt>
    <dgm:pt modelId="{4789292E-9467-5041-9B4F-A25FFF4F9F70}">
      <dgm:prSet phldrT="[Text]"/>
      <dgm:spPr/>
      <dgm:t>
        <a:bodyPr/>
        <a:lstStyle/>
        <a:p>
          <a:r>
            <a:rPr lang="en-US" dirty="0" smtClean="0"/>
            <a:t>Greater area of </a:t>
          </a:r>
          <a:r>
            <a:rPr lang="en-US" dirty="0" err="1" smtClean="0"/>
            <a:t>unmyelinated</a:t>
          </a:r>
          <a:r>
            <a:rPr lang="en-US" dirty="0" smtClean="0"/>
            <a:t> neurons</a:t>
          </a:r>
          <a:endParaRPr lang="en-US" dirty="0"/>
        </a:p>
      </dgm:t>
    </dgm:pt>
    <dgm:pt modelId="{BDA83C9B-DC65-EC41-8152-F08CB46CEF71}" type="parTrans" cxnId="{53C3713D-EBE6-D84E-830D-EC648CB73FF5}">
      <dgm:prSet/>
      <dgm:spPr/>
      <dgm:t>
        <a:bodyPr/>
        <a:lstStyle/>
        <a:p>
          <a:endParaRPr lang="en-US"/>
        </a:p>
      </dgm:t>
    </dgm:pt>
    <dgm:pt modelId="{C948143F-4D48-4B4D-BC17-1C53F8256000}" type="sibTrans" cxnId="{53C3713D-EBE6-D84E-830D-EC648CB73FF5}">
      <dgm:prSet/>
      <dgm:spPr/>
      <dgm:t>
        <a:bodyPr/>
        <a:lstStyle/>
        <a:p>
          <a:endParaRPr lang="en-US"/>
        </a:p>
      </dgm:t>
    </dgm:pt>
    <dgm:pt modelId="{139F9460-288B-BB46-BD0E-BEF2C757207D}">
      <dgm:prSet phldrT="[Text]"/>
      <dgm:spPr/>
      <dgm:t>
        <a:bodyPr/>
        <a:lstStyle/>
        <a:p>
          <a:r>
            <a:rPr lang="en-US" dirty="0" smtClean="0"/>
            <a:t>Male</a:t>
          </a:r>
          <a:endParaRPr lang="en-US" dirty="0"/>
        </a:p>
      </dgm:t>
    </dgm:pt>
    <dgm:pt modelId="{275D6437-E67E-C045-8155-97C8EECB4E26}" type="parTrans" cxnId="{6A76AEBC-332C-D042-B6A9-C8EC6C6F801C}">
      <dgm:prSet/>
      <dgm:spPr/>
      <dgm:t>
        <a:bodyPr/>
        <a:lstStyle/>
        <a:p>
          <a:endParaRPr lang="en-US"/>
        </a:p>
      </dgm:t>
    </dgm:pt>
    <dgm:pt modelId="{D138B157-3572-844C-8A2A-3FB524DB99C2}" type="sibTrans" cxnId="{6A76AEBC-332C-D042-B6A9-C8EC6C6F801C}">
      <dgm:prSet/>
      <dgm:spPr/>
      <dgm:t>
        <a:bodyPr/>
        <a:lstStyle/>
        <a:p>
          <a:endParaRPr lang="en-US"/>
        </a:p>
      </dgm:t>
    </dgm:pt>
    <dgm:pt modelId="{A36B5744-3F4D-DE40-9CD3-F917190C07BD}">
      <dgm:prSet phldrT="[Text]"/>
      <dgm:spPr/>
      <dgm:t>
        <a:bodyPr/>
        <a:lstStyle/>
        <a:p>
          <a:r>
            <a:rPr lang="en-US" dirty="0" smtClean="0"/>
            <a:t>Cognitive symptoms</a:t>
          </a:r>
          <a:endParaRPr lang="en-US" dirty="0"/>
        </a:p>
      </dgm:t>
    </dgm:pt>
    <dgm:pt modelId="{4A6AD799-1AC7-CE42-910C-4E4E5A57CCCC}" type="parTrans" cxnId="{82EC1CDA-627E-C447-9100-617F30C60048}">
      <dgm:prSet/>
      <dgm:spPr/>
      <dgm:t>
        <a:bodyPr/>
        <a:lstStyle/>
        <a:p>
          <a:endParaRPr lang="en-US"/>
        </a:p>
      </dgm:t>
    </dgm:pt>
    <dgm:pt modelId="{5B940638-7FDB-5945-A189-4BF63446B442}" type="sibTrans" cxnId="{82EC1CDA-627E-C447-9100-617F30C60048}">
      <dgm:prSet/>
      <dgm:spPr/>
      <dgm:t>
        <a:bodyPr/>
        <a:lstStyle/>
        <a:p>
          <a:endParaRPr lang="en-US"/>
        </a:p>
      </dgm:t>
    </dgm:pt>
    <dgm:pt modelId="{F03987C7-7C2B-D147-841A-94163255E981}">
      <dgm:prSet phldrT="[Text]"/>
      <dgm:spPr/>
      <dgm:t>
        <a:bodyPr/>
        <a:lstStyle/>
        <a:p>
          <a:r>
            <a:rPr lang="en-US" dirty="0" smtClean="0"/>
            <a:t>Stronger necks </a:t>
          </a:r>
          <a:endParaRPr lang="en-US" dirty="0"/>
        </a:p>
      </dgm:t>
    </dgm:pt>
    <dgm:pt modelId="{D720F6C5-F5C9-0440-9BC5-3A9D5D87155A}" type="parTrans" cxnId="{E56342EC-479B-9241-80C0-186B43382D85}">
      <dgm:prSet/>
      <dgm:spPr/>
      <dgm:t>
        <a:bodyPr/>
        <a:lstStyle/>
        <a:p>
          <a:endParaRPr lang="en-US"/>
        </a:p>
      </dgm:t>
    </dgm:pt>
    <dgm:pt modelId="{ABF61C51-5A81-4E48-8500-BA172824CE8C}" type="sibTrans" cxnId="{E56342EC-479B-9241-80C0-186B43382D85}">
      <dgm:prSet/>
      <dgm:spPr/>
      <dgm:t>
        <a:bodyPr/>
        <a:lstStyle/>
        <a:p>
          <a:endParaRPr lang="en-US"/>
        </a:p>
      </dgm:t>
    </dgm:pt>
    <dgm:pt modelId="{F579287E-3566-354A-BA18-8D35448D4487}">
      <dgm:prSet phldrT="[Text]"/>
      <dgm:spPr/>
      <dgm:t>
        <a:bodyPr/>
        <a:lstStyle/>
        <a:p>
          <a:r>
            <a:rPr lang="en-US" dirty="0" smtClean="0"/>
            <a:t>Higher CBF and metabolic rate which may exacerbate </a:t>
          </a:r>
          <a:r>
            <a:rPr lang="en-US" dirty="0" err="1" smtClean="0"/>
            <a:t>neurometabolic</a:t>
          </a:r>
          <a:r>
            <a:rPr lang="en-US" dirty="0" smtClean="0"/>
            <a:t> crisis</a:t>
          </a:r>
          <a:endParaRPr lang="en-US" dirty="0"/>
        </a:p>
      </dgm:t>
    </dgm:pt>
    <dgm:pt modelId="{BF0D5421-3960-2D41-B18B-D591EF32A739}" type="parTrans" cxnId="{F7DEC1FA-635A-6C4C-90F9-6BFCD41F2523}">
      <dgm:prSet/>
      <dgm:spPr/>
      <dgm:t>
        <a:bodyPr/>
        <a:lstStyle/>
        <a:p>
          <a:endParaRPr lang="en-US"/>
        </a:p>
      </dgm:t>
    </dgm:pt>
    <dgm:pt modelId="{8C168026-BE5C-0E4C-9F09-1E3CA6770837}" type="sibTrans" cxnId="{F7DEC1FA-635A-6C4C-90F9-6BFCD41F2523}">
      <dgm:prSet/>
      <dgm:spPr/>
      <dgm:t>
        <a:bodyPr/>
        <a:lstStyle/>
        <a:p>
          <a:endParaRPr lang="en-US"/>
        </a:p>
      </dgm:t>
    </dgm:pt>
    <dgm:pt modelId="{F3A5A8C3-64E1-4B40-B68D-BC6BFE978B44}">
      <dgm:prSet phldrT="[Text]"/>
      <dgm:spPr/>
      <dgm:t>
        <a:bodyPr/>
        <a:lstStyle/>
        <a:p>
          <a:r>
            <a:rPr lang="en-US" dirty="0" smtClean="0"/>
            <a:t>+/- estrogen effect</a:t>
          </a:r>
          <a:endParaRPr lang="en-US" dirty="0"/>
        </a:p>
      </dgm:t>
    </dgm:pt>
    <dgm:pt modelId="{E24B1943-5CC8-3D47-9FD6-4E716FC839FF}" type="parTrans" cxnId="{5A09B327-6F4E-DA4C-A55D-9A854D6ACE38}">
      <dgm:prSet/>
      <dgm:spPr/>
      <dgm:t>
        <a:bodyPr/>
        <a:lstStyle/>
        <a:p>
          <a:endParaRPr lang="en-US"/>
        </a:p>
      </dgm:t>
    </dgm:pt>
    <dgm:pt modelId="{F7693BCE-6FBF-C245-BFBA-EA94F25A79A0}" type="sibTrans" cxnId="{5A09B327-6F4E-DA4C-A55D-9A854D6ACE38}">
      <dgm:prSet/>
      <dgm:spPr/>
      <dgm:t>
        <a:bodyPr/>
        <a:lstStyle/>
        <a:p>
          <a:endParaRPr lang="en-US"/>
        </a:p>
      </dgm:t>
    </dgm:pt>
    <dgm:pt modelId="{5034A75C-4E83-2242-98BA-B0A845F2F90B}">
      <dgm:prSet phldrT="[Text]"/>
      <dgm:spPr/>
      <dgm:t>
        <a:bodyPr/>
        <a:lstStyle/>
        <a:p>
          <a:r>
            <a:rPr lang="en-US" dirty="0" smtClean="0"/>
            <a:t>Somatic complaints (headaches)</a:t>
          </a:r>
          <a:endParaRPr lang="en-US" dirty="0"/>
        </a:p>
      </dgm:t>
    </dgm:pt>
    <dgm:pt modelId="{D39B4A9C-EC80-9247-ABAF-AE3B856D7CB6}" type="parTrans" cxnId="{2EF61D41-8016-4C4E-A91C-EBED367047D8}">
      <dgm:prSet/>
      <dgm:spPr/>
      <dgm:t>
        <a:bodyPr/>
        <a:lstStyle/>
        <a:p>
          <a:endParaRPr lang="en-US"/>
        </a:p>
      </dgm:t>
    </dgm:pt>
    <dgm:pt modelId="{FD805495-E953-4F49-B372-7A336846F5FB}" type="sibTrans" cxnId="{2EF61D41-8016-4C4E-A91C-EBED367047D8}">
      <dgm:prSet/>
      <dgm:spPr/>
      <dgm:t>
        <a:bodyPr/>
        <a:lstStyle/>
        <a:p>
          <a:endParaRPr lang="en-US"/>
        </a:p>
      </dgm:t>
    </dgm:pt>
    <dgm:pt modelId="{9124F320-124E-4649-8D6B-EBE3D60340B4}">
      <dgm:prSet phldrT="[Text]"/>
      <dgm:spPr/>
      <dgm:t>
        <a:bodyPr/>
        <a:lstStyle/>
        <a:p>
          <a:r>
            <a:rPr lang="en-US" dirty="0" smtClean="0"/>
            <a:t>Larger head/ball ratio</a:t>
          </a:r>
          <a:endParaRPr lang="en-US" dirty="0"/>
        </a:p>
      </dgm:t>
    </dgm:pt>
    <dgm:pt modelId="{AD9D43A9-C5C6-114B-8DAE-307AA5D0D926}" type="parTrans" cxnId="{2EA723C8-1759-044F-AD6F-46A2F4C25A21}">
      <dgm:prSet/>
      <dgm:spPr/>
      <dgm:t>
        <a:bodyPr/>
        <a:lstStyle/>
        <a:p>
          <a:endParaRPr lang="en-US"/>
        </a:p>
      </dgm:t>
    </dgm:pt>
    <dgm:pt modelId="{EDC6406B-E0E8-5942-BB0D-0AB0F9EBE104}" type="sibTrans" cxnId="{2EA723C8-1759-044F-AD6F-46A2F4C25A21}">
      <dgm:prSet/>
      <dgm:spPr/>
      <dgm:t>
        <a:bodyPr/>
        <a:lstStyle/>
        <a:p>
          <a:endParaRPr lang="en-US"/>
        </a:p>
      </dgm:t>
    </dgm:pt>
    <dgm:pt modelId="{993617C6-2C0B-5847-87F3-063A353E1C7A}" type="pres">
      <dgm:prSet presAssocID="{D1FE4065-E541-D948-A773-4DA72D8519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9028785-539A-8D4E-92CD-61BF6D894B21}" type="pres">
      <dgm:prSet presAssocID="{3912A5CE-6B85-184A-9B54-9950A3DBCF8E}" presName="root" presStyleCnt="0"/>
      <dgm:spPr/>
    </dgm:pt>
    <dgm:pt modelId="{FA0FC4DA-8DB5-1646-940A-10D129C8A345}" type="pres">
      <dgm:prSet presAssocID="{3912A5CE-6B85-184A-9B54-9950A3DBCF8E}" presName="rootComposite" presStyleCnt="0"/>
      <dgm:spPr/>
    </dgm:pt>
    <dgm:pt modelId="{8567BBF7-6E60-214C-9BAE-A44813CA6A82}" type="pres">
      <dgm:prSet presAssocID="{3912A5CE-6B85-184A-9B54-9950A3DBCF8E}" presName="rootText" presStyleLbl="node1" presStyleIdx="0" presStyleCnt="2"/>
      <dgm:spPr/>
      <dgm:t>
        <a:bodyPr/>
        <a:lstStyle/>
        <a:p>
          <a:endParaRPr lang="en-US"/>
        </a:p>
      </dgm:t>
    </dgm:pt>
    <dgm:pt modelId="{067CF092-37A1-C74F-87A1-70EE6F014D7F}" type="pres">
      <dgm:prSet presAssocID="{3912A5CE-6B85-184A-9B54-9950A3DBCF8E}" presName="rootConnector" presStyleLbl="node1" presStyleIdx="0" presStyleCnt="2"/>
      <dgm:spPr/>
      <dgm:t>
        <a:bodyPr/>
        <a:lstStyle/>
        <a:p>
          <a:endParaRPr lang="en-US"/>
        </a:p>
      </dgm:t>
    </dgm:pt>
    <dgm:pt modelId="{1AEFAF80-5FEC-6F4C-A089-B9AE2D0E6563}" type="pres">
      <dgm:prSet presAssocID="{3912A5CE-6B85-184A-9B54-9950A3DBCF8E}" presName="childShape" presStyleCnt="0"/>
      <dgm:spPr/>
    </dgm:pt>
    <dgm:pt modelId="{3EFFA09B-F957-6A4B-978B-427548D9631D}" type="pres">
      <dgm:prSet presAssocID="{BDA83C9B-DC65-EC41-8152-F08CB46CEF71}" presName="Name13" presStyleLbl="parChTrans1D2" presStyleIdx="0" presStyleCnt="7"/>
      <dgm:spPr/>
      <dgm:t>
        <a:bodyPr/>
        <a:lstStyle/>
        <a:p>
          <a:endParaRPr lang="en-US"/>
        </a:p>
      </dgm:t>
    </dgm:pt>
    <dgm:pt modelId="{7693EA05-7F16-1C4B-B571-3E0F16819159}" type="pres">
      <dgm:prSet presAssocID="{4789292E-9467-5041-9B4F-A25FFF4F9F70}" presName="childText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75725-0CCE-4D44-A167-28E746665FAF}" type="pres">
      <dgm:prSet presAssocID="{BF0D5421-3960-2D41-B18B-D591EF32A739}" presName="Name13" presStyleLbl="parChTrans1D2" presStyleIdx="1" presStyleCnt="7"/>
      <dgm:spPr/>
      <dgm:t>
        <a:bodyPr/>
        <a:lstStyle/>
        <a:p>
          <a:endParaRPr lang="en-US"/>
        </a:p>
      </dgm:t>
    </dgm:pt>
    <dgm:pt modelId="{B34B3CA7-6EB9-274F-AC0D-E4324EB16CBB}" type="pres">
      <dgm:prSet presAssocID="{F579287E-3566-354A-BA18-8D35448D4487}" presName="childText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C6C95-BE89-5146-9C02-70253CA8935E}" type="pres">
      <dgm:prSet presAssocID="{E24B1943-5CC8-3D47-9FD6-4E716FC839FF}" presName="Name13" presStyleLbl="parChTrans1D2" presStyleIdx="2" presStyleCnt="7"/>
      <dgm:spPr/>
      <dgm:t>
        <a:bodyPr/>
        <a:lstStyle/>
        <a:p>
          <a:endParaRPr lang="en-US"/>
        </a:p>
      </dgm:t>
    </dgm:pt>
    <dgm:pt modelId="{B98C6402-619D-9346-80F5-286FED277D63}" type="pres">
      <dgm:prSet presAssocID="{F3A5A8C3-64E1-4B40-B68D-BC6BFE978B44}" presName="childText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D683C-22E4-9E4C-8477-0A95A8922858}" type="pres">
      <dgm:prSet presAssocID="{D39B4A9C-EC80-9247-ABAF-AE3B856D7CB6}" presName="Name13" presStyleLbl="parChTrans1D2" presStyleIdx="3" presStyleCnt="7"/>
      <dgm:spPr/>
      <dgm:t>
        <a:bodyPr/>
        <a:lstStyle/>
        <a:p>
          <a:endParaRPr lang="en-US"/>
        </a:p>
      </dgm:t>
    </dgm:pt>
    <dgm:pt modelId="{10576AED-81AB-9149-8C83-CC2C8A81A930}" type="pres">
      <dgm:prSet presAssocID="{5034A75C-4E83-2242-98BA-B0A845F2F90B}" presName="childText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A1765-AF7A-FF43-A4FA-2DB64402E735}" type="pres">
      <dgm:prSet presAssocID="{139F9460-288B-BB46-BD0E-BEF2C757207D}" presName="root" presStyleCnt="0"/>
      <dgm:spPr/>
    </dgm:pt>
    <dgm:pt modelId="{93E5112B-41CB-D94B-A656-C19B2DABE81C}" type="pres">
      <dgm:prSet presAssocID="{139F9460-288B-BB46-BD0E-BEF2C757207D}" presName="rootComposite" presStyleCnt="0"/>
      <dgm:spPr/>
    </dgm:pt>
    <dgm:pt modelId="{3554151A-0FE8-1B40-ABA4-BE97F4204E6F}" type="pres">
      <dgm:prSet presAssocID="{139F9460-288B-BB46-BD0E-BEF2C757207D}" presName="rootText" presStyleLbl="node1" presStyleIdx="1" presStyleCnt="2"/>
      <dgm:spPr/>
      <dgm:t>
        <a:bodyPr/>
        <a:lstStyle/>
        <a:p>
          <a:endParaRPr lang="en-US"/>
        </a:p>
      </dgm:t>
    </dgm:pt>
    <dgm:pt modelId="{1872EEE2-90E8-7D4B-96CE-B7C9DF47DF0F}" type="pres">
      <dgm:prSet presAssocID="{139F9460-288B-BB46-BD0E-BEF2C757207D}" presName="rootConnector" presStyleLbl="node1" presStyleIdx="1" presStyleCnt="2"/>
      <dgm:spPr/>
      <dgm:t>
        <a:bodyPr/>
        <a:lstStyle/>
        <a:p>
          <a:endParaRPr lang="en-US"/>
        </a:p>
      </dgm:t>
    </dgm:pt>
    <dgm:pt modelId="{449BE273-F2A1-494E-948A-D12312402E98}" type="pres">
      <dgm:prSet presAssocID="{139F9460-288B-BB46-BD0E-BEF2C757207D}" presName="childShape" presStyleCnt="0"/>
      <dgm:spPr/>
    </dgm:pt>
    <dgm:pt modelId="{D287DEA2-D16B-374B-B507-E4CE0A86EA56}" type="pres">
      <dgm:prSet presAssocID="{4A6AD799-1AC7-CE42-910C-4E4E5A57CCCC}" presName="Name13" presStyleLbl="parChTrans1D2" presStyleIdx="4" presStyleCnt="7"/>
      <dgm:spPr/>
      <dgm:t>
        <a:bodyPr/>
        <a:lstStyle/>
        <a:p>
          <a:endParaRPr lang="en-US"/>
        </a:p>
      </dgm:t>
    </dgm:pt>
    <dgm:pt modelId="{4BE90E40-FEF9-E840-9BA6-2DA653813378}" type="pres">
      <dgm:prSet presAssocID="{A36B5744-3F4D-DE40-9CD3-F917190C07BD}" presName="childText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C1A1B7-E0B8-1B4C-AAD4-11B31B679466}" type="pres">
      <dgm:prSet presAssocID="{D720F6C5-F5C9-0440-9BC5-3A9D5D87155A}" presName="Name13" presStyleLbl="parChTrans1D2" presStyleIdx="5" presStyleCnt="7"/>
      <dgm:spPr/>
      <dgm:t>
        <a:bodyPr/>
        <a:lstStyle/>
        <a:p>
          <a:endParaRPr lang="en-US"/>
        </a:p>
      </dgm:t>
    </dgm:pt>
    <dgm:pt modelId="{B7F47A4E-AF81-4440-A3D6-895526114FF7}" type="pres">
      <dgm:prSet presAssocID="{F03987C7-7C2B-D147-841A-94163255E981}" presName="childText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DD842E-9DF8-AB48-BCA0-A3A468F98111}" type="pres">
      <dgm:prSet presAssocID="{AD9D43A9-C5C6-114B-8DAE-307AA5D0D926}" presName="Name13" presStyleLbl="parChTrans1D2" presStyleIdx="6" presStyleCnt="7"/>
      <dgm:spPr/>
      <dgm:t>
        <a:bodyPr/>
        <a:lstStyle/>
        <a:p>
          <a:endParaRPr lang="en-US"/>
        </a:p>
      </dgm:t>
    </dgm:pt>
    <dgm:pt modelId="{B23FAF92-2317-E748-BA5A-F21124DC1E75}" type="pres">
      <dgm:prSet presAssocID="{9124F320-124E-4649-8D6B-EBE3D60340B4}" presName="childText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6C0787-5332-D245-8A14-65DB2D6A9CDE}" type="presOf" srcId="{A36B5744-3F4D-DE40-9CD3-F917190C07BD}" destId="{4BE90E40-FEF9-E840-9BA6-2DA653813378}" srcOrd="0" destOrd="0" presId="urn:microsoft.com/office/officeart/2005/8/layout/hierarchy3"/>
    <dgm:cxn modelId="{2EF61D41-8016-4C4E-A91C-EBED367047D8}" srcId="{3912A5CE-6B85-184A-9B54-9950A3DBCF8E}" destId="{5034A75C-4E83-2242-98BA-B0A845F2F90B}" srcOrd="3" destOrd="0" parTransId="{D39B4A9C-EC80-9247-ABAF-AE3B856D7CB6}" sibTransId="{FD805495-E953-4F49-B372-7A336846F5FB}"/>
    <dgm:cxn modelId="{6A76AEBC-332C-D042-B6A9-C8EC6C6F801C}" srcId="{D1FE4065-E541-D948-A773-4DA72D8519A9}" destId="{139F9460-288B-BB46-BD0E-BEF2C757207D}" srcOrd="1" destOrd="0" parTransId="{275D6437-E67E-C045-8155-97C8EECB4E26}" sibTransId="{D138B157-3572-844C-8A2A-3FB524DB99C2}"/>
    <dgm:cxn modelId="{FB481D0B-56EA-5D4E-A89A-32AFBCF1F335}" type="presOf" srcId="{F03987C7-7C2B-D147-841A-94163255E981}" destId="{B7F47A4E-AF81-4440-A3D6-895526114FF7}" srcOrd="0" destOrd="0" presId="urn:microsoft.com/office/officeart/2005/8/layout/hierarchy3"/>
    <dgm:cxn modelId="{F128FDF6-F33A-D442-952B-F370E66A3E2B}" srcId="{D1FE4065-E541-D948-A773-4DA72D8519A9}" destId="{3912A5CE-6B85-184A-9B54-9950A3DBCF8E}" srcOrd="0" destOrd="0" parTransId="{2AC9871F-96AF-E944-AF20-079A9FE8EE45}" sibTransId="{49007789-3C94-8A47-93FD-6F4111284D57}"/>
    <dgm:cxn modelId="{9E41A47E-E9BD-9A43-936A-2E38DAD4BD13}" type="presOf" srcId="{D39B4A9C-EC80-9247-ABAF-AE3B856D7CB6}" destId="{7C6D683C-22E4-9E4C-8477-0A95A8922858}" srcOrd="0" destOrd="0" presId="urn:microsoft.com/office/officeart/2005/8/layout/hierarchy3"/>
    <dgm:cxn modelId="{EACA8CC8-82C3-9541-BF67-A2DEC672BC89}" type="presOf" srcId="{5034A75C-4E83-2242-98BA-B0A845F2F90B}" destId="{10576AED-81AB-9149-8C83-CC2C8A81A930}" srcOrd="0" destOrd="0" presId="urn:microsoft.com/office/officeart/2005/8/layout/hierarchy3"/>
    <dgm:cxn modelId="{DF7CF072-0484-004A-9C7B-6D3B7317CBBF}" type="presOf" srcId="{4A6AD799-1AC7-CE42-910C-4E4E5A57CCCC}" destId="{D287DEA2-D16B-374B-B507-E4CE0A86EA56}" srcOrd="0" destOrd="0" presId="urn:microsoft.com/office/officeart/2005/8/layout/hierarchy3"/>
    <dgm:cxn modelId="{F7DEC1FA-635A-6C4C-90F9-6BFCD41F2523}" srcId="{3912A5CE-6B85-184A-9B54-9950A3DBCF8E}" destId="{F579287E-3566-354A-BA18-8D35448D4487}" srcOrd="1" destOrd="0" parTransId="{BF0D5421-3960-2D41-B18B-D591EF32A739}" sibTransId="{8C168026-BE5C-0E4C-9F09-1E3CA6770837}"/>
    <dgm:cxn modelId="{82EC1CDA-627E-C447-9100-617F30C60048}" srcId="{139F9460-288B-BB46-BD0E-BEF2C757207D}" destId="{A36B5744-3F4D-DE40-9CD3-F917190C07BD}" srcOrd="0" destOrd="0" parTransId="{4A6AD799-1AC7-CE42-910C-4E4E5A57CCCC}" sibTransId="{5B940638-7FDB-5945-A189-4BF63446B442}"/>
    <dgm:cxn modelId="{4F46F7BA-2132-AB47-B291-EF3BDABE8709}" type="presOf" srcId="{D720F6C5-F5C9-0440-9BC5-3A9D5D87155A}" destId="{43C1A1B7-E0B8-1B4C-AAD4-11B31B679466}" srcOrd="0" destOrd="0" presId="urn:microsoft.com/office/officeart/2005/8/layout/hierarchy3"/>
    <dgm:cxn modelId="{BFC24C78-4970-7C4B-BB35-3189E4272DD4}" type="presOf" srcId="{F579287E-3566-354A-BA18-8D35448D4487}" destId="{B34B3CA7-6EB9-274F-AC0D-E4324EB16CBB}" srcOrd="0" destOrd="0" presId="urn:microsoft.com/office/officeart/2005/8/layout/hierarchy3"/>
    <dgm:cxn modelId="{6C53F00F-67A7-144D-B9ED-B7A1729A2DC1}" type="presOf" srcId="{AD9D43A9-C5C6-114B-8DAE-307AA5D0D926}" destId="{0BDD842E-9DF8-AB48-BCA0-A3A468F98111}" srcOrd="0" destOrd="0" presId="urn:microsoft.com/office/officeart/2005/8/layout/hierarchy3"/>
    <dgm:cxn modelId="{BEC79664-BCDF-AA45-B6C6-61BDB6EEAFC8}" type="presOf" srcId="{3912A5CE-6B85-184A-9B54-9950A3DBCF8E}" destId="{8567BBF7-6E60-214C-9BAE-A44813CA6A82}" srcOrd="0" destOrd="0" presId="urn:microsoft.com/office/officeart/2005/8/layout/hierarchy3"/>
    <dgm:cxn modelId="{E56342EC-479B-9241-80C0-186B43382D85}" srcId="{139F9460-288B-BB46-BD0E-BEF2C757207D}" destId="{F03987C7-7C2B-D147-841A-94163255E981}" srcOrd="1" destOrd="0" parTransId="{D720F6C5-F5C9-0440-9BC5-3A9D5D87155A}" sibTransId="{ABF61C51-5A81-4E48-8500-BA172824CE8C}"/>
    <dgm:cxn modelId="{416835E2-4D09-0F4E-B1C0-F19C5D70ABB9}" type="presOf" srcId="{139F9460-288B-BB46-BD0E-BEF2C757207D}" destId="{3554151A-0FE8-1B40-ABA4-BE97F4204E6F}" srcOrd="0" destOrd="0" presId="urn:microsoft.com/office/officeart/2005/8/layout/hierarchy3"/>
    <dgm:cxn modelId="{DDDBB7D4-3B42-9844-A824-2BB5D1DBA060}" type="presOf" srcId="{E24B1943-5CC8-3D47-9FD6-4E716FC839FF}" destId="{EE4C6C95-BE89-5146-9C02-70253CA8935E}" srcOrd="0" destOrd="0" presId="urn:microsoft.com/office/officeart/2005/8/layout/hierarchy3"/>
    <dgm:cxn modelId="{2E4181AB-BB28-784B-93B1-A56CDF4962BC}" type="presOf" srcId="{4789292E-9467-5041-9B4F-A25FFF4F9F70}" destId="{7693EA05-7F16-1C4B-B571-3E0F16819159}" srcOrd="0" destOrd="0" presId="urn:microsoft.com/office/officeart/2005/8/layout/hierarchy3"/>
    <dgm:cxn modelId="{53C3713D-EBE6-D84E-830D-EC648CB73FF5}" srcId="{3912A5CE-6B85-184A-9B54-9950A3DBCF8E}" destId="{4789292E-9467-5041-9B4F-A25FFF4F9F70}" srcOrd="0" destOrd="0" parTransId="{BDA83C9B-DC65-EC41-8152-F08CB46CEF71}" sibTransId="{C948143F-4D48-4B4D-BC17-1C53F8256000}"/>
    <dgm:cxn modelId="{1771805A-1E8C-2746-9799-1918E5680B97}" type="presOf" srcId="{139F9460-288B-BB46-BD0E-BEF2C757207D}" destId="{1872EEE2-90E8-7D4B-96CE-B7C9DF47DF0F}" srcOrd="1" destOrd="0" presId="urn:microsoft.com/office/officeart/2005/8/layout/hierarchy3"/>
    <dgm:cxn modelId="{73ED176F-6116-4049-8A39-C60832DBB4A4}" type="presOf" srcId="{F3A5A8C3-64E1-4B40-B68D-BC6BFE978B44}" destId="{B98C6402-619D-9346-80F5-286FED277D63}" srcOrd="0" destOrd="0" presId="urn:microsoft.com/office/officeart/2005/8/layout/hierarchy3"/>
    <dgm:cxn modelId="{C47BD9AF-BD9F-D64B-A88B-96DA36609DF2}" type="presOf" srcId="{BDA83C9B-DC65-EC41-8152-F08CB46CEF71}" destId="{3EFFA09B-F957-6A4B-978B-427548D9631D}" srcOrd="0" destOrd="0" presId="urn:microsoft.com/office/officeart/2005/8/layout/hierarchy3"/>
    <dgm:cxn modelId="{2A55F1A7-6CFD-454E-A3A4-4A78694CA6F1}" type="presOf" srcId="{9124F320-124E-4649-8D6B-EBE3D60340B4}" destId="{B23FAF92-2317-E748-BA5A-F21124DC1E75}" srcOrd="0" destOrd="0" presId="urn:microsoft.com/office/officeart/2005/8/layout/hierarchy3"/>
    <dgm:cxn modelId="{2EA723C8-1759-044F-AD6F-46A2F4C25A21}" srcId="{139F9460-288B-BB46-BD0E-BEF2C757207D}" destId="{9124F320-124E-4649-8D6B-EBE3D60340B4}" srcOrd="2" destOrd="0" parTransId="{AD9D43A9-C5C6-114B-8DAE-307AA5D0D926}" sibTransId="{EDC6406B-E0E8-5942-BB0D-0AB0F9EBE104}"/>
    <dgm:cxn modelId="{5A09B327-6F4E-DA4C-A55D-9A854D6ACE38}" srcId="{3912A5CE-6B85-184A-9B54-9950A3DBCF8E}" destId="{F3A5A8C3-64E1-4B40-B68D-BC6BFE978B44}" srcOrd="2" destOrd="0" parTransId="{E24B1943-5CC8-3D47-9FD6-4E716FC839FF}" sibTransId="{F7693BCE-6FBF-C245-BFBA-EA94F25A79A0}"/>
    <dgm:cxn modelId="{7A45D0B8-69CB-5446-AD84-10052CA96F78}" type="presOf" srcId="{3912A5CE-6B85-184A-9B54-9950A3DBCF8E}" destId="{067CF092-37A1-C74F-87A1-70EE6F014D7F}" srcOrd="1" destOrd="0" presId="urn:microsoft.com/office/officeart/2005/8/layout/hierarchy3"/>
    <dgm:cxn modelId="{09AD044F-E228-F440-A43B-D8F8A0B784B5}" type="presOf" srcId="{D1FE4065-E541-D948-A773-4DA72D8519A9}" destId="{993617C6-2C0B-5847-87F3-063A353E1C7A}" srcOrd="0" destOrd="0" presId="urn:microsoft.com/office/officeart/2005/8/layout/hierarchy3"/>
    <dgm:cxn modelId="{49CA53EE-0825-4642-A85B-8F8DD9537B57}" type="presOf" srcId="{BF0D5421-3960-2D41-B18B-D591EF32A739}" destId="{5C075725-0CCE-4D44-A167-28E746665FAF}" srcOrd="0" destOrd="0" presId="urn:microsoft.com/office/officeart/2005/8/layout/hierarchy3"/>
    <dgm:cxn modelId="{15CC9B41-5295-D045-9DB1-9606045EE034}" type="presParOf" srcId="{993617C6-2C0B-5847-87F3-063A353E1C7A}" destId="{F9028785-539A-8D4E-92CD-61BF6D894B21}" srcOrd="0" destOrd="0" presId="urn:microsoft.com/office/officeart/2005/8/layout/hierarchy3"/>
    <dgm:cxn modelId="{9E93EC28-1B22-DA48-A40F-6F3184969DAD}" type="presParOf" srcId="{F9028785-539A-8D4E-92CD-61BF6D894B21}" destId="{FA0FC4DA-8DB5-1646-940A-10D129C8A345}" srcOrd="0" destOrd="0" presId="urn:microsoft.com/office/officeart/2005/8/layout/hierarchy3"/>
    <dgm:cxn modelId="{32D71BB2-5A60-1742-BC7B-79926F7A7243}" type="presParOf" srcId="{FA0FC4DA-8DB5-1646-940A-10D129C8A345}" destId="{8567BBF7-6E60-214C-9BAE-A44813CA6A82}" srcOrd="0" destOrd="0" presId="urn:microsoft.com/office/officeart/2005/8/layout/hierarchy3"/>
    <dgm:cxn modelId="{91353FAE-61DA-FB46-8441-3F844F9EA9AB}" type="presParOf" srcId="{FA0FC4DA-8DB5-1646-940A-10D129C8A345}" destId="{067CF092-37A1-C74F-87A1-70EE6F014D7F}" srcOrd="1" destOrd="0" presId="urn:microsoft.com/office/officeart/2005/8/layout/hierarchy3"/>
    <dgm:cxn modelId="{7065C573-6E9D-2D48-8760-6BD57F2FC3D8}" type="presParOf" srcId="{F9028785-539A-8D4E-92CD-61BF6D894B21}" destId="{1AEFAF80-5FEC-6F4C-A089-B9AE2D0E6563}" srcOrd="1" destOrd="0" presId="urn:microsoft.com/office/officeart/2005/8/layout/hierarchy3"/>
    <dgm:cxn modelId="{6C701296-BF5A-E94A-B1B2-20397DF4E11E}" type="presParOf" srcId="{1AEFAF80-5FEC-6F4C-A089-B9AE2D0E6563}" destId="{3EFFA09B-F957-6A4B-978B-427548D9631D}" srcOrd="0" destOrd="0" presId="urn:microsoft.com/office/officeart/2005/8/layout/hierarchy3"/>
    <dgm:cxn modelId="{72A0B0B1-19F7-374D-BDF2-326B525ED4CF}" type="presParOf" srcId="{1AEFAF80-5FEC-6F4C-A089-B9AE2D0E6563}" destId="{7693EA05-7F16-1C4B-B571-3E0F16819159}" srcOrd="1" destOrd="0" presId="urn:microsoft.com/office/officeart/2005/8/layout/hierarchy3"/>
    <dgm:cxn modelId="{A40B2644-986E-D049-90EE-520CE80969E9}" type="presParOf" srcId="{1AEFAF80-5FEC-6F4C-A089-B9AE2D0E6563}" destId="{5C075725-0CCE-4D44-A167-28E746665FAF}" srcOrd="2" destOrd="0" presId="urn:microsoft.com/office/officeart/2005/8/layout/hierarchy3"/>
    <dgm:cxn modelId="{0F347157-509A-834B-B6FC-831061EF5293}" type="presParOf" srcId="{1AEFAF80-5FEC-6F4C-A089-B9AE2D0E6563}" destId="{B34B3CA7-6EB9-274F-AC0D-E4324EB16CBB}" srcOrd="3" destOrd="0" presId="urn:microsoft.com/office/officeart/2005/8/layout/hierarchy3"/>
    <dgm:cxn modelId="{DC7521C1-0F67-C748-B054-5A9954EF5674}" type="presParOf" srcId="{1AEFAF80-5FEC-6F4C-A089-B9AE2D0E6563}" destId="{EE4C6C95-BE89-5146-9C02-70253CA8935E}" srcOrd="4" destOrd="0" presId="urn:microsoft.com/office/officeart/2005/8/layout/hierarchy3"/>
    <dgm:cxn modelId="{C653BA21-62D5-7646-A0D8-41E69668F7CA}" type="presParOf" srcId="{1AEFAF80-5FEC-6F4C-A089-B9AE2D0E6563}" destId="{B98C6402-619D-9346-80F5-286FED277D63}" srcOrd="5" destOrd="0" presId="urn:microsoft.com/office/officeart/2005/8/layout/hierarchy3"/>
    <dgm:cxn modelId="{42A669A5-CE72-F24F-9EE7-BF47406F34B4}" type="presParOf" srcId="{1AEFAF80-5FEC-6F4C-A089-B9AE2D0E6563}" destId="{7C6D683C-22E4-9E4C-8477-0A95A8922858}" srcOrd="6" destOrd="0" presId="urn:microsoft.com/office/officeart/2005/8/layout/hierarchy3"/>
    <dgm:cxn modelId="{699E3F1B-77B2-2E4D-B664-162A645C107E}" type="presParOf" srcId="{1AEFAF80-5FEC-6F4C-A089-B9AE2D0E6563}" destId="{10576AED-81AB-9149-8C83-CC2C8A81A930}" srcOrd="7" destOrd="0" presId="urn:microsoft.com/office/officeart/2005/8/layout/hierarchy3"/>
    <dgm:cxn modelId="{6E5B0E8A-86B2-474A-9984-02A922C63DD8}" type="presParOf" srcId="{993617C6-2C0B-5847-87F3-063A353E1C7A}" destId="{749A1765-AF7A-FF43-A4FA-2DB64402E735}" srcOrd="1" destOrd="0" presId="urn:microsoft.com/office/officeart/2005/8/layout/hierarchy3"/>
    <dgm:cxn modelId="{B7ED7564-319A-AE49-8B75-64D8651E4166}" type="presParOf" srcId="{749A1765-AF7A-FF43-A4FA-2DB64402E735}" destId="{93E5112B-41CB-D94B-A656-C19B2DABE81C}" srcOrd="0" destOrd="0" presId="urn:microsoft.com/office/officeart/2005/8/layout/hierarchy3"/>
    <dgm:cxn modelId="{201C8313-CD6C-7848-872C-AF0FF5F94765}" type="presParOf" srcId="{93E5112B-41CB-D94B-A656-C19B2DABE81C}" destId="{3554151A-0FE8-1B40-ABA4-BE97F4204E6F}" srcOrd="0" destOrd="0" presId="urn:microsoft.com/office/officeart/2005/8/layout/hierarchy3"/>
    <dgm:cxn modelId="{76C589A8-A6A2-2F4E-B59D-FE30B968C412}" type="presParOf" srcId="{93E5112B-41CB-D94B-A656-C19B2DABE81C}" destId="{1872EEE2-90E8-7D4B-96CE-B7C9DF47DF0F}" srcOrd="1" destOrd="0" presId="urn:microsoft.com/office/officeart/2005/8/layout/hierarchy3"/>
    <dgm:cxn modelId="{A0D096B5-A78C-664A-9B18-BD6C7226490F}" type="presParOf" srcId="{749A1765-AF7A-FF43-A4FA-2DB64402E735}" destId="{449BE273-F2A1-494E-948A-D12312402E98}" srcOrd="1" destOrd="0" presId="urn:microsoft.com/office/officeart/2005/8/layout/hierarchy3"/>
    <dgm:cxn modelId="{2FC64450-1002-AC44-8455-13259BC0AF15}" type="presParOf" srcId="{449BE273-F2A1-494E-948A-D12312402E98}" destId="{D287DEA2-D16B-374B-B507-E4CE0A86EA56}" srcOrd="0" destOrd="0" presId="urn:microsoft.com/office/officeart/2005/8/layout/hierarchy3"/>
    <dgm:cxn modelId="{A77FEB78-E39C-4741-A3CA-FA315FECD5DA}" type="presParOf" srcId="{449BE273-F2A1-494E-948A-D12312402E98}" destId="{4BE90E40-FEF9-E840-9BA6-2DA653813378}" srcOrd="1" destOrd="0" presId="urn:microsoft.com/office/officeart/2005/8/layout/hierarchy3"/>
    <dgm:cxn modelId="{391B7066-4631-9740-99DC-347BB4F21312}" type="presParOf" srcId="{449BE273-F2A1-494E-948A-D12312402E98}" destId="{43C1A1B7-E0B8-1B4C-AAD4-11B31B679466}" srcOrd="2" destOrd="0" presId="urn:microsoft.com/office/officeart/2005/8/layout/hierarchy3"/>
    <dgm:cxn modelId="{84A3A799-93B9-BA41-88FB-52B79E61A46A}" type="presParOf" srcId="{449BE273-F2A1-494E-948A-D12312402E98}" destId="{B7F47A4E-AF81-4440-A3D6-895526114FF7}" srcOrd="3" destOrd="0" presId="urn:microsoft.com/office/officeart/2005/8/layout/hierarchy3"/>
    <dgm:cxn modelId="{5478B553-72CB-924F-91E9-0C8DD561F849}" type="presParOf" srcId="{449BE273-F2A1-494E-948A-D12312402E98}" destId="{0BDD842E-9DF8-AB48-BCA0-A3A468F98111}" srcOrd="4" destOrd="0" presId="urn:microsoft.com/office/officeart/2005/8/layout/hierarchy3"/>
    <dgm:cxn modelId="{E9B828AD-0D9A-424D-9DDF-DC67DC73AAF2}" type="presParOf" srcId="{449BE273-F2A1-494E-948A-D12312402E98}" destId="{B23FAF92-2317-E748-BA5A-F21124DC1E7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E2E6AE-3050-6A4B-A900-4FA72D627D48}" type="doc">
      <dgm:prSet loTypeId="urn:microsoft.com/office/officeart/2005/8/layout/pyramid2" loCatId="pyramid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3EA8AFBB-A494-4843-8D84-CB2298D9C530}">
      <dgm:prSet phldrT="[Text]" custT="1"/>
      <dgm:spPr/>
      <dgm:t>
        <a:bodyPr/>
        <a:lstStyle/>
        <a:p>
          <a:r>
            <a:rPr lang="en-US" sz="1600" dirty="0" smtClean="0"/>
            <a:t>Interview</a:t>
          </a:r>
          <a:endParaRPr lang="en-US" sz="1600" dirty="0"/>
        </a:p>
      </dgm:t>
    </dgm:pt>
    <dgm:pt modelId="{2E885C30-AC22-B146-B241-1119DABCD073}" type="parTrans" cxnId="{EA3C8969-ADCF-2E49-A2EC-D2B61510C76D}">
      <dgm:prSet/>
      <dgm:spPr/>
      <dgm:t>
        <a:bodyPr/>
        <a:lstStyle/>
        <a:p>
          <a:endParaRPr lang="en-US"/>
        </a:p>
      </dgm:t>
    </dgm:pt>
    <dgm:pt modelId="{3EC7D6DA-99AF-484B-820D-9ECC822DD788}" type="sibTrans" cxnId="{EA3C8969-ADCF-2E49-A2EC-D2B61510C76D}">
      <dgm:prSet/>
      <dgm:spPr/>
      <dgm:t>
        <a:bodyPr/>
        <a:lstStyle/>
        <a:p>
          <a:endParaRPr lang="en-US"/>
        </a:p>
      </dgm:t>
    </dgm:pt>
    <dgm:pt modelId="{9B31EBF3-8BE5-0747-867D-D129685D08AD}">
      <dgm:prSet phldrT="[Text]" custT="1"/>
      <dgm:spPr/>
      <dgm:t>
        <a:bodyPr/>
        <a:lstStyle/>
        <a:p>
          <a:r>
            <a:rPr lang="en-US" sz="1600" dirty="0" smtClean="0"/>
            <a:t>Physical exam</a:t>
          </a:r>
          <a:endParaRPr lang="en-US" sz="1600" dirty="0"/>
        </a:p>
      </dgm:t>
    </dgm:pt>
    <dgm:pt modelId="{F443989C-6D1E-5842-97F0-D20532847052}" type="parTrans" cxnId="{710BF879-406B-354F-B7F9-AF0C4C736CC6}">
      <dgm:prSet/>
      <dgm:spPr/>
      <dgm:t>
        <a:bodyPr/>
        <a:lstStyle/>
        <a:p>
          <a:endParaRPr lang="en-US"/>
        </a:p>
      </dgm:t>
    </dgm:pt>
    <dgm:pt modelId="{25559BA2-C8CD-3647-AC0D-36EEAFADD0DC}" type="sibTrans" cxnId="{710BF879-406B-354F-B7F9-AF0C4C736CC6}">
      <dgm:prSet/>
      <dgm:spPr/>
      <dgm:t>
        <a:bodyPr/>
        <a:lstStyle/>
        <a:p>
          <a:endParaRPr lang="en-US"/>
        </a:p>
      </dgm:t>
    </dgm:pt>
    <dgm:pt modelId="{5E4D48F4-32B9-B94C-AF98-7CB6F4ACB806}">
      <dgm:prSet phldrT="[Text]" custT="1"/>
      <dgm:spPr/>
      <dgm:t>
        <a:bodyPr/>
        <a:lstStyle/>
        <a:p>
          <a:r>
            <a:rPr lang="en-US" sz="1600" dirty="0" smtClean="0"/>
            <a:t>Vestibular-ocular exam</a:t>
          </a:r>
          <a:endParaRPr lang="en-US" sz="1600" dirty="0"/>
        </a:p>
      </dgm:t>
    </dgm:pt>
    <dgm:pt modelId="{305A3699-B2A2-794C-9D8C-6B060DC05E20}" type="parTrans" cxnId="{F9C226CB-0FBD-8549-BC0B-47B962980279}">
      <dgm:prSet/>
      <dgm:spPr/>
      <dgm:t>
        <a:bodyPr/>
        <a:lstStyle/>
        <a:p>
          <a:endParaRPr lang="en-US"/>
        </a:p>
      </dgm:t>
    </dgm:pt>
    <dgm:pt modelId="{11418E3D-262B-EF4A-B115-1FCA40CFEE7D}" type="sibTrans" cxnId="{F9C226CB-0FBD-8549-BC0B-47B962980279}">
      <dgm:prSet/>
      <dgm:spPr/>
      <dgm:t>
        <a:bodyPr/>
        <a:lstStyle/>
        <a:p>
          <a:endParaRPr lang="en-US"/>
        </a:p>
      </dgm:t>
    </dgm:pt>
    <dgm:pt modelId="{EEBD663F-5CAD-9E4A-B17A-39E32D5EA793}">
      <dgm:prSet phldrT="[Text]" custT="1"/>
      <dgm:spPr/>
      <dgm:t>
        <a:bodyPr/>
        <a:lstStyle/>
        <a:p>
          <a:r>
            <a:rPr lang="en-US" sz="1600" dirty="0" smtClean="0"/>
            <a:t>Neurocognitive testing</a:t>
          </a:r>
          <a:endParaRPr lang="en-US" sz="1600" dirty="0"/>
        </a:p>
      </dgm:t>
    </dgm:pt>
    <dgm:pt modelId="{300E6FB6-C832-EF48-8E90-71A8177B42DB}" type="parTrans" cxnId="{4A1973E0-AE66-8F46-8BF3-4D7CA89C6EC0}">
      <dgm:prSet/>
      <dgm:spPr/>
      <dgm:t>
        <a:bodyPr/>
        <a:lstStyle/>
        <a:p>
          <a:endParaRPr lang="en-US"/>
        </a:p>
      </dgm:t>
    </dgm:pt>
    <dgm:pt modelId="{F1D7366C-518D-414A-9FA6-76933011864E}" type="sibTrans" cxnId="{4A1973E0-AE66-8F46-8BF3-4D7CA89C6EC0}">
      <dgm:prSet/>
      <dgm:spPr/>
      <dgm:t>
        <a:bodyPr/>
        <a:lstStyle/>
        <a:p>
          <a:endParaRPr lang="en-US"/>
        </a:p>
      </dgm:t>
    </dgm:pt>
    <dgm:pt modelId="{35E31453-41D0-F143-BF9C-2D1C0A3BBC28}" type="pres">
      <dgm:prSet presAssocID="{FCE2E6AE-3050-6A4B-A900-4FA72D627D4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071F4FF-1CAA-D841-A996-67DB145A2021}" type="pres">
      <dgm:prSet presAssocID="{FCE2E6AE-3050-6A4B-A900-4FA72D627D48}" presName="pyramid" presStyleLbl="node1" presStyleIdx="0" presStyleCnt="1"/>
      <dgm:spPr/>
      <dgm:t>
        <a:bodyPr/>
        <a:lstStyle/>
        <a:p>
          <a:endParaRPr lang="en-US"/>
        </a:p>
      </dgm:t>
    </dgm:pt>
    <dgm:pt modelId="{9F55EFB4-B613-1840-ACF2-BE741FFEE2BE}" type="pres">
      <dgm:prSet presAssocID="{FCE2E6AE-3050-6A4B-A900-4FA72D627D48}" presName="theList" presStyleCnt="0"/>
      <dgm:spPr/>
      <dgm:t>
        <a:bodyPr/>
        <a:lstStyle/>
        <a:p>
          <a:endParaRPr lang="en-US"/>
        </a:p>
      </dgm:t>
    </dgm:pt>
    <dgm:pt modelId="{F956907D-77DD-B247-A3DF-FBBE796A149B}" type="pres">
      <dgm:prSet presAssocID="{3EA8AFBB-A494-4843-8D84-CB2298D9C530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464255-04BD-194D-AFF6-E0771F7EDBBE}" type="pres">
      <dgm:prSet presAssocID="{3EA8AFBB-A494-4843-8D84-CB2298D9C530}" presName="aSpace" presStyleCnt="0"/>
      <dgm:spPr/>
      <dgm:t>
        <a:bodyPr/>
        <a:lstStyle/>
        <a:p>
          <a:endParaRPr lang="en-US"/>
        </a:p>
      </dgm:t>
    </dgm:pt>
    <dgm:pt modelId="{9DC09BB8-07DE-4B43-98DD-6CBF853330D8}" type="pres">
      <dgm:prSet presAssocID="{9B31EBF3-8BE5-0747-867D-D129685D08AD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03875-B247-FA47-8E3A-293047E9DE18}" type="pres">
      <dgm:prSet presAssocID="{9B31EBF3-8BE5-0747-867D-D129685D08AD}" presName="aSpace" presStyleCnt="0"/>
      <dgm:spPr/>
      <dgm:t>
        <a:bodyPr/>
        <a:lstStyle/>
        <a:p>
          <a:endParaRPr lang="en-US"/>
        </a:p>
      </dgm:t>
    </dgm:pt>
    <dgm:pt modelId="{F76E805A-91A2-9D46-A470-9DBAF82F9925}" type="pres">
      <dgm:prSet presAssocID="{5E4D48F4-32B9-B94C-AF98-7CB6F4ACB806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6CB3F5-5199-9545-9C00-D9CFB3943832}" type="pres">
      <dgm:prSet presAssocID="{5E4D48F4-32B9-B94C-AF98-7CB6F4ACB806}" presName="aSpace" presStyleCnt="0"/>
      <dgm:spPr/>
      <dgm:t>
        <a:bodyPr/>
        <a:lstStyle/>
        <a:p>
          <a:endParaRPr lang="en-US"/>
        </a:p>
      </dgm:t>
    </dgm:pt>
    <dgm:pt modelId="{DBC50C17-3B1F-094C-AC49-E17875D19692}" type="pres">
      <dgm:prSet presAssocID="{EEBD663F-5CAD-9E4A-B17A-39E32D5EA793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A2751F-40FA-1041-937C-86B8AC793655}" type="pres">
      <dgm:prSet presAssocID="{EEBD663F-5CAD-9E4A-B17A-39E32D5EA793}" presName="aSpace" presStyleCnt="0"/>
      <dgm:spPr/>
      <dgm:t>
        <a:bodyPr/>
        <a:lstStyle/>
        <a:p>
          <a:endParaRPr lang="en-US"/>
        </a:p>
      </dgm:t>
    </dgm:pt>
  </dgm:ptLst>
  <dgm:cxnLst>
    <dgm:cxn modelId="{F9C226CB-0FBD-8549-BC0B-47B962980279}" srcId="{FCE2E6AE-3050-6A4B-A900-4FA72D627D48}" destId="{5E4D48F4-32B9-B94C-AF98-7CB6F4ACB806}" srcOrd="2" destOrd="0" parTransId="{305A3699-B2A2-794C-9D8C-6B060DC05E20}" sibTransId="{11418E3D-262B-EF4A-B115-1FCA40CFEE7D}"/>
    <dgm:cxn modelId="{7563B3C8-36EB-0C4E-BACC-2A46613FFCC1}" type="presOf" srcId="{9B31EBF3-8BE5-0747-867D-D129685D08AD}" destId="{9DC09BB8-07DE-4B43-98DD-6CBF853330D8}" srcOrd="0" destOrd="0" presId="urn:microsoft.com/office/officeart/2005/8/layout/pyramid2"/>
    <dgm:cxn modelId="{4A1973E0-AE66-8F46-8BF3-4D7CA89C6EC0}" srcId="{FCE2E6AE-3050-6A4B-A900-4FA72D627D48}" destId="{EEBD663F-5CAD-9E4A-B17A-39E32D5EA793}" srcOrd="3" destOrd="0" parTransId="{300E6FB6-C832-EF48-8E90-71A8177B42DB}" sibTransId="{F1D7366C-518D-414A-9FA6-76933011864E}"/>
    <dgm:cxn modelId="{710BF879-406B-354F-B7F9-AF0C4C736CC6}" srcId="{FCE2E6AE-3050-6A4B-A900-4FA72D627D48}" destId="{9B31EBF3-8BE5-0747-867D-D129685D08AD}" srcOrd="1" destOrd="0" parTransId="{F443989C-6D1E-5842-97F0-D20532847052}" sibTransId="{25559BA2-C8CD-3647-AC0D-36EEAFADD0DC}"/>
    <dgm:cxn modelId="{1ED39D35-2EEE-5843-B45C-119AA9671D99}" type="presOf" srcId="{FCE2E6AE-3050-6A4B-A900-4FA72D627D48}" destId="{35E31453-41D0-F143-BF9C-2D1C0A3BBC28}" srcOrd="0" destOrd="0" presId="urn:microsoft.com/office/officeart/2005/8/layout/pyramid2"/>
    <dgm:cxn modelId="{192FB578-F6E6-334D-9A92-8E0FB254DA34}" type="presOf" srcId="{5E4D48F4-32B9-B94C-AF98-7CB6F4ACB806}" destId="{F76E805A-91A2-9D46-A470-9DBAF82F9925}" srcOrd="0" destOrd="0" presId="urn:microsoft.com/office/officeart/2005/8/layout/pyramid2"/>
    <dgm:cxn modelId="{EA3C8969-ADCF-2E49-A2EC-D2B61510C76D}" srcId="{FCE2E6AE-3050-6A4B-A900-4FA72D627D48}" destId="{3EA8AFBB-A494-4843-8D84-CB2298D9C530}" srcOrd="0" destOrd="0" parTransId="{2E885C30-AC22-B146-B241-1119DABCD073}" sibTransId="{3EC7D6DA-99AF-484B-820D-9ECC822DD788}"/>
    <dgm:cxn modelId="{44726923-E961-D949-BA4F-9846BE72556F}" type="presOf" srcId="{3EA8AFBB-A494-4843-8D84-CB2298D9C530}" destId="{F956907D-77DD-B247-A3DF-FBBE796A149B}" srcOrd="0" destOrd="0" presId="urn:microsoft.com/office/officeart/2005/8/layout/pyramid2"/>
    <dgm:cxn modelId="{54CD8EF1-0A3F-2540-8842-F952F3FE2DB0}" type="presOf" srcId="{EEBD663F-5CAD-9E4A-B17A-39E32D5EA793}" destId="{DBC50C17-3B1F-094C-AC49-E17875D19692}" srcOrd="0" destOrd="0" presId="urn:microsoft.com/office/officeart/2005/8/layout/pyramid2"/>
    <dgm:cxn modelId="{D6B70B3E-36AC-6947-88C2-2AB68B100DB4}" type="presParOf" srcId="{35E31453-41D0-F143-BF9C-2D1C0A3BBC28}" destId="{4071F4FF-1CAA-D841-A996-67DB145A2021}" srcOrd="0" destOrd="0" presId="urn:microsoft.com/office/officeart/2005/8/layout/pyramid2"/>
    <dgm:cxn modelId="{DC989CF2-B0CD-0A4E-8F8F-D7BD87EA80D5}" type="presParOf" srcId="{35E31453-41D0-F143-BF9C-2D1C0A3BBC28}" destId="{9F55EFB4-B613-1840-ACF2-BE741FFEE2BE}" srcOrd="1" destOrd="0" presId="urn:microsoft.com/office/officeart/2005/8/layout/pyramid2"/>
    <dgm:cxn modelId="{137619BF-BF4F-C94C-9BC1-F421642B4EE8}" type="presParOf" srcId="{9F55EFB4-B613-1840-ACF2-BE741FFEE2BE}" destId="{F956907D-77DD-B247-A3DF-FBBE796A149B}" srcOrd="0" destOrd="0" presId="urn:microsoft.com/office/officeart/2005/8/layout/pyramid2"/>
    <dgm:cxn modelId="{9D1F57CC-B4FD-2F43-9E59-68902EC6FD99}" type="presParOf" srcId="{9F55EFB4-B613-1840-ACF2-BE741FFEE2BE}" destId="{C0464255-04BD-194D-AFF6-E0771F7EDBBE}" srcOrd="1" destOrd="0" presId="urn:microsoft.com/office/officeart/2005/8/layout/pyramid2"/>
    <dgm:cxn modelId="{49E46486-D68E-C844-BAD5-92DDC5874628}" type="presParOf" srcId="{9F55EFB4-B613-1840-ACF2-BE741FFEE2BE}" destId="{9DC09BB8-07DE-4B43-98DD-6CBF853330D8}" srcOrd="2" destOrd="0" presId="urn:microsoft.com/office/officeart/2005/8/layout/pyramid2"/>
    <dgm:cxn modelId="{2034F29C-0323-344E-9185-F197D77F7439}" type="presParOf" srcId="{9F55EFB4-B613-1840-ACF2-BE741FFEE2BE}" destId="{81603875-B247-FA47-8E3A-293047E9DE18}" srcOrd="3" destOrd="0" presId="urn:microsoft.com/office/officeart/2005/8/layout/pyramid2"/>
    <dgm:cxn modelId="{33529433-6CAE-1A42-B259-A17816EEF777}" type="presParOf" srcId="{9F55EFB4-B613-1840-ACF2-BE741FFEE2BE}" destId="{F76E805A-91A2-9D46-A470-9DBAF82F9925}" srcOrd="4" destOrd="0" presId="urn:microsoft.com/office/officeart/2005/8/layout/pyramid2"/>
    <dgm:cxn modelId="{531F7905-4DC4-8E4C-A202-3A231C055C8F}" type="presParOf" srcId="{9F55EFB4-B613-1840-ACF2-BE741FFEE2BE}" destId="{406CB3F5-5199-9545-9C00-D9CFB3943832}" srcOrd="5" destOrd="0" presId="urn:microsoft.com/office/officeart/2005/8/layout/pyramid2"/>
    <dgm:cxn modelId="{95FFB68A-0DE2-5D42-9EB9-CD3548E7A03C}" type="presParOf" srcId="{9F55EFB4-B613-1840-ACF2-BE741FFEE2BE}" destId="{DBC50C17-3B1F-094C-AC49-E17875D19692}" srcOrd="6" destOrd="0" presId="urn:microsoft.com/office/officeart/2005/8/layout/pyramid2"/>
    <dgm:cxn modelId="{0F506EF7-8D6D-B146-B95A-BF2183E2C031}" type="presParOf" srcId="{9F55EFB4-B613-1840-ACF2-BE741FFEE2BE}" destId="{09A2751F-40FA-1041-937C-86B8AC793655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92B914-C554-AE44-83E6-528F32C84534}" type="doc">
      <dgm:prSet loTypeId="urn:microsoft.com/office/officeart/2005/8/layout/funnel1" loCatId="relationship" qsTypeId="urn:microsoft.com/office/officeart/2005/8/quickstyle/simple4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896E674C-AB46-DD44-BCEC-1B143FED0A3E}">
      <dgm:prSet phldrT="[Text]"/>
      <dgm:spPr/>
      <dgm:t>
        <a:bodyPr/>
        <a:lstStyle/>
        <a:p>
          <a:r>
            <a:rPr lang="en-US" dirty="0" smtClean="0"/>
            <a:t>Cognitive difficulties, vision problems, fatigue</a:t>
          </a:r>
          <a:endParaRPr lang="en-US" dirty="0"/>
        </a:p>
      </dgm:t>
    </dgm:pt>
    <dgm:pt modelId="{966CF50D-E33B-6A45-8E98-D093D0996A56}" type="sibTrans" cxnId="{F0A2CDC1-5337-6341-B682-C4FE16B3F3DD}">
      <dgm:prSet/>
      <dgm:spPr/>
      <dgm:t>
        <a:bodyPr/>
        <a:lstStyle/>
        <a:p>
          <a:endParaRPr lang="en-US"/>
        </a:p>
      </dgm:t>
    </dgm:pt>
    <dgm:pt modelId="{976F0AE1-F800-C243-ADFC-6D853B819ABC}" type="parTrans" cxnId="{F0A2CDC1-5337-6341-B682-C4FE16B3F3DD}">
      <dgm:prSet/>
      <dgm:spPr/>
      <dgm:t>
        <a:bodyPr/>
        <a:lstStyle/>
        <a:p>
          <a:endParaRPr lang="en-US"/>
        </a:p>
      </dgm:t>
    </dgm:pt>
    <dgm:pt modelId="{A8BE1467-6227-284C-A9D8-3EE8A4A23DCA}">
      <dgm:prSet phldrT="[Text]"/>
      <dgm:spPr/>
      <dgm:t>
        <a:bodyPr/>
        <a:lstStyle/>
        <a:p>
          <a:r>
            <a:rPr lang="en-US" dirty="0" smtClean="0"/>
            <a:t>Sleep issues, MSK </a:t>
          </a:r>
          <a:r>
            <a:rPr lang="en-US" dirty="0" err="1" smtClean="0"/>
            <a:t>compliants</a:t>
          </a:r>
          <a:endParaRPr lang="en-US" dirty="0"/>
        </a:p>
      </dgm:t>
    </dgm:pt>
    <dgm:pt modelId="{7C137B2B-ECF7-BB41-B2F6-EAF87D34B8FB}" type="parTrans" cxnId="{5EECBD2B-F37D-F245-BC3A-8DF12CF92980}">
      <dgm:prSet/>
      <dgm:spPr/>
    </dgm:pt>
    <dgm:pt modelId="{320621A0-ED6A-3541-BB91-027E985B4FAB}" type="sibTrans" cxnId="{5EECBD2B-F37D-F245-BC3A-8DF12CF92980}">
      <dgm:prSet/>
      <dgm:spPr/>
    </dgm:pt>
    <dgm:pt modelId="{385397D2-B622-BC4E-9526-AD882784D6ED}">
      <dgm:prSet phldrT="[Text]"/>
      <dgm:spPr/>
      <dgm:t>
        <a:bodyPr/>
        <a:lstStyle/>
        <a:p>
          <a:r>
            <a:rPr lang="en-US" dirty="0" smtClean="0"/>
            <a:t>Headaches, post-traumatic migraines </a:t>
          </a:r>
          <a:endParaRPr lang="en-US" dirty="0"/>
        </a:p>
      </dgm:t>
    </dgm:pt>
    <dgm:pt modelId="{64040186-8B67-2F44-9A81-485826952B31}" type="parTrans" cxnId="{9CC80C7C-2733-5144-BCCA-D05F91EBA886}">
      <dgm:prSet/>
      <dgm:spPr/>
    </dgm:pt>
    <dgm:pt modelId="{2BE8F8ED-002C-3F4A-98D7-54320A0811CE}" type="sibTrans" cxnId="{9CC80C7C-2733-5144-BCCA-D05F91EBA886}">
      <dgm:prSet/>
      <dgm:spPr/>
    </dgm:pt>
    <dgm:pt modelId="{D12AF8A0-40B1-4A4E-BF67-53782F5BC2BA}">
      <dgm:prSet phldrT="[Text]"/>
      <dgm:spPr/>
      <dgm:t>
        <a:bodyPr/>
        <a:lstStyle/>
        <a:p>
          <a:r>
            <a:rPr lang="en-US" dirty="0" smtClean="0"/>
            <a:t>CONCUSSION</a:t>
          </a:r>
          <a:endParaRPr lang="en-US" dirty="0"/>
        </a:p>
      </dgm:t>
    </dgm:pt>
    <dgm:pt modelId="{276241A3-8BCF-9C4C-BFB8-FB8BE6EBB252}" type="parTrans" cxnId="{856DA506-BD2A-5A44-972C-E95EA95A3311}">
      <dgm:prSet/>
      <dgm:spPr/>
    </dgm:pt>
    <dgm:pt modelId="{2FB7C20A-6E05-834F-8BE2-44745FE9A0E0}" type="sibTrans" cxnId="{856DA506-BD2A-5A44-972C-E95EA95A3311}">
      <dgm:prSet/>
      <dgm:spPr/>
    </dgm:pt>
    <dgm:pt modelId="{63477A15-223F-A14E-A4F0-A808910E2D20}" type="pres">
      <dgm:prSet presAssocID="{7992B914-C554-AE44-83E6-528F32C8453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999313-229E-0944-97CC-04C529C66D82}" type="pres">
      <dgm:prSet presAssocID="{7992B914-C554-AE44-83E6-528F32C84534}" presName="ellipse" presStyleLbl="trBgShp" presStyleIdx="0" presStyleCnt="1"/>
      <dgm:spPr/>
    </dgm:pt>
    <dgm:pt modelId="{9B55FBF1-79BE-BD4B-9768-83CE776993B3}" type="pres">
      <dgm:prSet presAssocID="{7992B914-C554-AE44-83E6-528F32C84534}" presName="arrow1" presStyleLbl="fgShp" presStyleIdx="0" presStyleCnt="1"/>
      <dgm:spPr/>
    </dgm:pt>
    <dgm:pt modelId="{644CEF7D-9199-0546-AE60-E497AC6C430B}" type="pres">
      <dgm:prSet presAssocID="{7992B914-C554-AE44-83E6-528F32C84534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A91E9-CAC5-4448-93C9-3CE959444B7C}" type="pres">
      <dgm:prSet presAssocID="{A8BE1467-6227-284C-A9D8-3EE8A4A23DC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5495E-DE0E-5F4E-9273-58778C2A0573}" type="pres">
      <dgm:prSet presAssocID="{385397D2-B622-BC4E-9526-AD882784D6ED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920F2-1F78-7C4F-8BD8-AB4F08E9F5C1}" type="pres">
      <dgm:prSet presAssocID="{D12AF8A0-40B1-4A4E-BF67-53782F5BC2BA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154F0-51E4-1F4C-B7DA-C0468EC7BDCC}" type="pres">
      <dgm:prSet presAssocID="{7992B914-C554-AE44-83E6-528F32C84534}" presName="funnel" presStyleLbl="trAlignAcc1" presStyleIdx="0" presStyleCnt="1"/>
      <dgm:spPr/>
    </dgm:pt>
  </dgm:ptLst>
  <dgm:cxnLst>
    <dgm:cxn modelId="{07F54447-59C4-2A41-A1D1-CE6104B5D48E}" type="presOf" srcId="{A8BE1467-6227-284C-A9D8-3EE8A4A23DCA}" destId="{29E5495E-DE0E-5F4E-9273-58778C2A0573}" srcOrd="0" destOrd="0" presId="urn:microsoft.com/office/officeart/2005/8/layout/funnel1"/>
    <dgm:cxn modelId="{3CD26142-1762-2B40-B64D-8A5B808CAF9F}" type="presOf" srcId="{896E674C-AB46-DD44-BCEC-1B143FED0A3E}" destId="{E38920F2-1F78-7C4F-8BD8-AB4F08E9F5C1}" srcOrd="0" destOrd="0" presId="urn:microsoft.com/office/officeart/2005/8/layout/funnel1"/>
    <dgm:cxn modelId="{5EECBD2B-F37D-F245-BC3A-8DF12CF92980}" srcId="{7992B914-C554-AE44-83E6-528F32C84534}" destId="{A8BE1467-6227-284C-A9D8-3EE8A4A23DCA}" srcOrd="1" destOrd="0" parTransId="{7C137B2B-ECF7-BB41-B2F6-EAF87D34B8FB}" sibTransId="{320621A0-ED6A-3541-BB91-027E985B4FAB}"/>
    <dgm:cxn modelId="{F0A2CDC1-5337-6341-B682-C4FE16B3F3DD}" srcId="{7992B914-C554-AE44-83E6-528F32C84534}" destId="{896E674C-AB46-DD44-BCEC-1B143FED0A3E}" srcOrd="0" destOrd="0" parTransId="{976F0AE1-F800-C243-ADFC-6D853B819ABC}" sibTransId="{966CF50D-E33B-6A45-8E98-D093D0996A56}"/>
    <dgm:cxn modelId="{9CC80C7C-2733-5144-BCCA-D05F91EBA886}" srcId="{7992B914-C554-AE44-83E6-528F32C84534}" destId="{385397D2-B622-BC4E-9526-AD882784D6ED}" srcOrd="2" destOrd="0" parTransId="{64040186-8B67-2F44-9A81-485826952B31}" sibTransId="{2BE8F8ED-002C-3F4A-98D7-54320A0811CE}"/>
    <dgm:cxn modelId="{856DA506-BD2A-5A44-972C-E95EA95A3311}" srcId="{7992B914-C554-AE44-83E6-528F32C84534}" destId="{D12AF8A0-40B1-4A4E-BF67-53782F5BC2BA}" srcOrd="3" destOrd="0" parTransId="{276241A3-8BCF-9C4C-BFB8-FB8BE6EBB252}" sibTransId="{2FB7C20A-6E05-834F-8BE2-44745FE9A0E0}"/>
    <dgm:cxn modelId="{9BC36CC4-5CBF-064D-99DC-9B4C551F1808}" type="presOf" srcId="{D12AF8A0-40B1-4A4E-BF67-53782F5BC2BA}" destId="{644CEF7D-9199-0546-AE60-E497AC6C430B}" srcOrd="0" destOrd="0" presId="urn:microsoft.com/office/officeart/2005/8/layout/funnel1"/>
    <dgm:cxn modelId="{AF265B84-4BC2-0D49-B131-31E165A96E2F}" type="presOf" srcId="{385397D2-B622-BC4E-9526-AD882784D6ED}" destId="{286A91E9-CAC5-4448-93C9-3CE959444B7C}" srcOrd="0" destOrd="0" presId="urn:microsoft.com/office/officeart/2005/8/layout/funnel1"/>
    <dgm:cxn modelId="{2B9C8336-0A64-E649-9E3B-D2B6E5FA6256}" type="presOf" srcId="{7992B914-C554-AE44-83E6-528F32C84534}" destId="{63477A15-223F-A14E-A4F0-A808910E2D20}" srcOrd="0" destOrd="0" presId="urn:microsoft.com/office/officeart/2005/8/layout/funnel1"/>
    <dgm:cxn modelId="{DDD83DB2-F06A-E844-BFC9-4AA85E3B0E57}" type="presParOf" srcId="{63477A15-223F-A14E-A4F0-A808910E2D20}" destId="{DD999313-229E-0944-97CC-04C529C66D82}" srcOrd="0" destOrd="0" presId="urn:microsoft.com/office/officeart/2005/8/layout/funnel1"/>
    <dgm:cxn modelId="{DF8EEEAB-1719-FE44-971C-736DD01EC200}" type="presParOf" srcId="{63477A15-223F-A14E-A4F0-A808910E2D20}" destId="{9B55FBF1-79BE-BD4B-9768-83CE776993B3}" srcOrd="1" destOrd="0" presId="urn:microsoft.com/office/officeart/2005/8/layout/funnel1"/>
    <dgm:cxn modelId="{280CC7A1-D13D-844D-814C-6FDA0C99A640}" type="presParOf" srcId="{63477A15-223F-A14E-A4F0-A808910E2D20}" destId="{644CEF7D-9199-0546-AE60-E497AC6C430B}" srcOrd="2" destOrd="0" presId="urn:microsoft.com/office/officeart/2005/8/layout/funnel1"/>
    <dgm:cxn modelId="{218FED11-6A5D-9F48-8BCB-9616C5C63AED}" type="presParOf" srcId="{63477A15-223F-A14E-A4F0-A808910E2D20}" destId="{286A91E9-CAC5-4448-93C9-3CE959444B7C}" srcOrd="3" destOrd="0" presId="urn:microsoft.com/office/officeart/2005/8/layout/funnel1"/>
    <dgm:cxn modelId="{B26DB102-FAE1-CC45-9839-FC78B0DC410C}" type="presParOf" srcId="{63477A15-223F-A14E-A4F0-A808910E2D20}" destId="{29E5495E-DE0E-5F4E-9273-58778C2A0573}" srcOrd="4" destOrd="0" presId="urn:microsoft.com/office/officeart/2005/8/layout/funnel1"/>
    <dgm:cxn modelId="{DDA5F5F1-811B-0F4A-97F1-046E1709A9FE}" type="presParOf" srcId="{63477A15-223F-A14E-A4F0-A808910E2D20}" destId="{E38920F2-1F78-7C4F-8BD8-AB4F08E9F5C1}" srcOrd="5" destOrd="0" presId="urn:microsoft.com/office/officeart/2005/8/layout/funnel1"/>
    <dgm:cxn modelId="{2E8F6D95-EFB9-864D-9D27-CC386E081220}" type="presParOf" srcId="{63477A15-223F-A14E-A4F0-A808910E2D20}" destId="{052154F0-51E4-1F4C-B7DA-C0468EC7BDC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C8C643-E2F0-0A47-A40E-77C3A218602F}" type="doc">
      <dgm:prSet loTypeId="urn:microsoft.com/office/officeart/2008/layout/CircularPictureCallout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8E6CAD-7E11-1348-BBA7-2276E7A53A1A}">
      <dgm:prSet/>
      <dgm:spPr/>
      <dgm:t>
        <a:bodyPr/>
        <a:lstStyle/>
        <a:p>
          <a:r>
            <a:rPr lang="en-US" dirty="0" smtClean="0"/>
            <a:t>CONCUSSION SYMPTOMS: HA, fatigue, sleep, MSK, balance issues, </a:t>
          </a:r>
          <a:r>
            <a:rPr lang="en-US" dirty="0" err="1" smtClean="0"/>
            <a:t>etc</a:t>
          </a:r>
          <a:endParaRPr lang="en-US" dirty="0"/>
        </a:p>
      </dgm:t>
    </dgm:pt>
    <dgm:pt modelId="{4D3B0A42-934D-6148-A728-2C343F86E614}" type="parTrans" cxnId="{F2D69313-3846-CF4A-9421-8864087A1430}">
      <dgm:prSet/>
      <dgm:spPr/>
      <dgm:t>
        <a:bodyPr/>
        <a:lstStyle/>
        <a:p>
          <a:endParaRPr lang="en-US"/>
        </a:p>
      </dgm:t>
    </dgm:pt>
    <dgm:pt modelId="{4934182C-477E-304D-933B-69B72FA8C887}" type="sibTrans" cxnId="{F2D69313-3846-CF4A-9421-8864087A143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en-US"/>
        </a:p>
      </dgm:t>
    </dgm:pt>
    <dgm:pt modelId="{32B13B2B-4B95-AB49-9801-E5552EE77E52}">
      <dgm:prSet phldrT="[Text]"/>
      <dgm:spPr/>
      <dgm:t>
        <a:bodyPr/>
        <a:lstStyle/>
        <a:p>
          <a:r>
            <a:rPr lang="en-US" dirty="0" smtClean="0"/>
            <a:t>Sleep</a:t>
          </a:r>
          <a:endParaRPr lang="en-US" dirty="0"/>
        </a:p>
      </dgm:t>
    </dgm:pt>
    <dgm:pt modelId="{0F04837D-2D3E-3444-B27F-7026504B96B6}" type="parTrans" cxnId="{E1A346A0-444E-5947-B5DE-88C0BE3D46EB}">
      <dgm:prSet/>
      <dgm:spPr/>
      <dgm:t>
        <a:bodyPr/>
        <a:lstStyle/>
        <a:p>
          <a:endParaRPr lang="en-US"/>
        </a:p>
      </dgm:t>
    </dgm:pt>
    <dgm:pt modelId="{A18E08D5-5877-C942-8EF3-446F6B028951}" type="sibTrans" cxnId="{E1A346A0-444E-5947-B5DE-88C0BE3D46E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32CD36DB-D218-0944-ACBA-0F887147692F}">
      <dgm:prSet/>
      <dgm:spPr/>
      <dgm:t>
        <a:bodyPr/>
        <a:lstStyle/>
        <a:p>
          <a:r>
            <a:rPr lang="en-US" dirty="0" smtClean="0"/>
            <a:t>Cognitive</a:t>
          </a:r>
          <a:endParaRPr lang="en-US" dirty="0"/>
        </a:p>
      </dgm:t>
    </dgm:pt>
    <dgm:pt modelId="{9180E8D1-FBE2-5443-86FA-A701CD051D45}" type="parTrans" cxnId="{DA79FC2C-02C0-F840-AC78-68F3B7B378A2}">
      <dgm:prSet/>
      <dgm:spPr/>
      <dgm:t>
        <a:bodyPr/>
        <a:lstStyle/>
        <a:p>
          <a:endParaRPr lang="en-US"/>
        </a:p>
      </dgm:t>
    </dgm:pt>
    <dgm:pt modelId="{4230E5C7-7ADF-424D-97FF-B17B8C010253}" type="sibTrans" cxnId="{DA79FC2C-02C0-F840-AC78-68F3B7B378A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9E3B9E63-3294-C24A-89E9-8496A603C80B}">
      <dgm:prSet phldrT="[Text]"/>
      <dgm:spPr/>
      <dgm:t>
        <a:bodyPr/>
        <a:lstStyle/>
        <a:p>
          <a:r>
            <a:rPr lang="en-US" dirty="0" smtClean="0"/>
            <a:t>Psych Issues </a:t>
          </a:r>
          <a:endParaRPr lang="en-US" dirty="0"/>
        </a:p>
      </dgm:t>
    </dgm:pt>
    <dgm:pt modelId="{25532B6D-D2BF-404E-8315-FEE69E1A42DE}" type="parTrans" cxnId="{460F518E-5CF9-6544-A51E-08951D617A08}">
      <dgm:prSet/>
      <dgm:spPr/>
      <dgm:t>
        <a:bodyPr/>
        <a:lstStyle/>
        <a:p>
          <a:endParaRPr lang="en-US"/>
        </a:p>
      </dgm:t>
    </dgm:pt>
    <dgm:pt modelId="{ED4ADD9E-3952-474B-A260-ECF9D7830E36}" type="sibTrans" cxnId="{460F518E-5CF9-6544-A51E-08951D617A08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6E7FF9E9-9524-1241-8975-E8EF301C9262}">
      <dgm:prSet phldrT="[Text]"/>
      <dgm:spPr/>
      <dgm:t>
        <a:bodyPr/>
        <a:lstStyle/>
        <a:p>
          <a:r>
            <a:rPr lang="en-US" dirty="0" smtClean="0"/>
            <a:t>Headache/PTM</a:t>
          </a:r>
          <a:endParaRPr lang="en-US" dirty="0"/>
        </a:p>
      </dgm:t>
    </dgm:pt>
    <dgm:pt modelId="{3DD2B93C-E4C4-6F4D-BDF3-3DBFDAE66596}" type="parTrans" cxnId="{59E89AED-D274-5341-BC27-1E24CCD2EFA0}">
      <dgm:prSet/>
      <dgm:spPr/>
      <dgm:t>
        <a:bodyPr/>
        <a:lstStyle/>
        <a:p>
          <a:endParaRPr lang="en-US"/>
        </a:p>
      </dgm:t>
    </dgm:pt>
    <dgm:pt modelId="{73BB0A4E-466F-3D4D-ACB0-3615B4B27E4F}" type="sibTrans" cxnId="{59E89AED-D274-5341-BC27-1E24CCD2EFA0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en-US"/>
        </a:p>
      </dgm:t>
    </dgm:pt>
    <dgm:pt modelId="{DE4E6A6C-B043-2A40-9648-B51FADD29F5A}" type="pres">
      <dgm:prSet presAssocID="{47C8C643-E2F0-0A47-A40E-77C3A218602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99876EE-E556-2E40-A026-BF3A13BAA329}" type="pres">
      <dgm:prSet presAssocID="{47C8C643-E2F0-0A47-A40E-77C3A218602F}" presName="Name1" presStyleCnt="0"/>
      <dgm:spPr/>
    </dgm:pt>
    <dgm:pt modelId="{505EB926-AF1F-FF46-A840-12DCC90E4CFA}" type="pres">
      <dgm:prSet presAssocID="{4934182C-477E-304D-933B-69B72FA8C887}" presName="picture_1" presStyleCnt="0"/>
      <dgm:spPr/>
    </dgm:pt>
    <dgm:pt modelId="{CB61E18D-E812-C14A-B10B-E0FDF6721501}" type="pres">
      <dgm:prSet presAssocID="{4934182C-477E-304D-933B-69B72FA8C887}" presName="pictureRepeatNode" presStyleLbl="alignImgPlace1" presStyleIdx="0" presStyleCnt="5"/>
      <dgm:spPr/>
      <dgm:t>
        <a:bodyPr/>
        <a:lstStyle/>
        <a:p>
          <a:endParaRPr lang="en-US"/>
        </a:p>
      </dgm:t>
    </dgm:pt>
    <dgm:pt modelId="{D9E919FD-5639-914F-8AF5-AB2F6824A23F}" type="pres">
      <dgm:prSet presAssocID="{AE8E6CAD-7E11-1348-BBA7-2276E7A53A1A}" presName="text_1" presStyleLbl="node1" presStyleIdx="0" presStyleCnt="0" custScaleX="117260" custScaleY="145789" custLinFactNeighborX="4095" custLinFactNeighborY="-594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3E41D-CCCB-AF49-AC79-11382EEB8700}" type="pres">
      <dgm:prSet presAssocID="{4230E5C7-7ADF-424D-97FF-B17B8C010253}" presName="picture_2" presStyleCnt="0"/>
      <dgm:spPr/>
    </dgm:pt>
    <dgm:pt modelId="{1CF5035F-2BED-914D-9586-27911B7ADAD7}" type="pres">
      <dgm:prSet presAssocID="{4230E5C7-7ADF-424D-97FF-B17B8C010253}" presName="pictureRepeatNode" presStyleLbl="alignImgPlace1" presStyleIdx="1" presStyleCnt="5"/>
      <dgm:spPr/>
      <dgm:t>
        <a:bodyPr/>
        <a:lstStyle/>
        <a:p>
          <a:endParaRPr lang="en-US"/>
        </a:p>
      </dgm:t>
    </dgm:pt>
    <dgm:pt modelId="{0817DBB2-C87A-9A42-B65B-30C1E4067A19}" type="pres">
      <dgm:prSet presAssocID="{32CD36DB-D218-0944-ACBA-0F887147692F}" presName="line_2" presStyleLbl="parChTrans1D1" presStyleIdx="0" presStyleCnt="4"/>
      <dgm:spPr/>
    </dgm:pt>
    <dgm:pt modelId="{2A79D29E-6B03-F849-B326-7D4AEA1435E3}" type="pres">
      <dgm:prSet presAssocID="{32CD36DB-D218-0944-ACBA-0F887147692F}" presName="textparent_2" presStyleLbl="node1" presStyleIdx="0" presStyleCnt="0"/>
      <dgm:spPr/>
    </dgm:pt>
    <dgm:pt modelId="{CE317941-3255-D846-B47E-FF512B0336A1}" type="pres">
      <dgm:prSet presAssocID="{32CD36DB-D218-0944-ACBA-0F887147692F}" presName="text_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6797E-88D8-AA4A-BB1A-91D8566946C2}" type="pres">
      <dgm:prSet presAssocID="{A18E08D5-5877-C942-8EF3-446F6B028951}" presName="picture_3" presStyleCnt="0"/>
      <dgm:spPr/>
    </dgm:pt>
    <dgm:pt modelId="{D4FA6320-3B54-874A-AD66-F8E488FB381D}" type="pres">
      <dgm:prSet presAssocID="{A18E08D5-5877-C942-8EF3-446F6B028951}" presName="pictureRepeatNode" presStyleLbl="alignImgPlace1" presStyleIdx="2" presStyleCnt="5"/>
      <dgm:spPr/>
      <dgm:t>
        <a:bodyPr/>
        <a:lstStyle/>
        <a:p>
          <a:endParaRPr lang="en-US"/>
        </a:p>
      </dgm:t>
    </dgm:pt>
    <dgm:pt modelId="{DA71B290-D007-D441-8F5E-33646A874E8C}" type="pres">
      <dgm:prSet presAssocID="{32B13B2B-4B95-AB49-9801-E5552EE77E52}" presName="line_3" presStyleLbl="parChTrans1D1" presStyleIdx="1" presStyleCnt="4"/>
      <dgm:spPr/>
    </dgm:pt>
    <dgm:pt modelId="{3C40A561-EBE6-F540-BF7C-EB7BEBCF03A3}" type="pres">
      <dgm:prSet presAssocID="{32B13B2B-4B95-AB49-9801-E5552EE77E52}" presName="textparent_3" presStyleLbl="node1" presStyleIdx="0" presStyleCnt="0"/>
      <dgm:spPr/>
    </dgm:pt>
    <dgm:pt modelId="{8AAD030D-4047-084C-B2E3-0371B5A7CC5B}" type="pres">
      <dgm:prSet presAssocID="{32B13B2B-4B95-AB49-9801-E5552EE77E52}" presName="text_3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EFFBD-A294-F048-9431-10CB4AD3C223}" type="pres">
      <dgm:prSet presAssocID="{73BB0A4E-466F-3D4D-ACB0-3615B4B27E4F}" presName="picture_4" presStyleCnt="0"/>
      <dgm:spPr/>
    </dgm:pt>
    <dgm:pt modelId="{0D63EBB1-EDBE-7841-B7E3-0909887F4D5B}" type="pres">
      <dgm:prSet presAssocID="{73BB0A4E-466F-3D4D-ACB0-3615B4B27E4F}" presName="pictureRepeatNode" presStyleLbl="alignImgPlace1" presStyleIdx="3" presStyleCnt="5"/>
      <dgm:spPr/>
      <dgm:t>
        <a:bodyPr/>
        <a:lstStyle/>
        <a:p>
          <a:endParaRPr lang="en-US"/>
        </a:p>
      </dgm:t>
    </dgm:pt>
    <dgm:pt modelId="{26B54D76-9575-BC45-A72B-DC7729D161AF}" type="pres">
      <dgm:prSet presAssocID="{6E7FF9E9-9524-1241-8975-E8EF301C9262}" presName="line_4" presStyleLbl="parChTrans1D1" presStyleIdx="2" presStyleCnt="4"/>
      <dgm:spPr/>
    </dgm:pt>
    <dgm:pt modelId="{4ED56BEA-6077-9646-9DD1-0517D32AA447}" type="pres">
      <dgm:prSet presAssocID="{6E7FF9E9-9524-1241-8975-E8EF301C9262}" presName="textparent_4" presStyleLbl="node1" presStyleIdx="0" presStyleCnt="0"/>
      <dgm:spPr/>
    </dgm:pt>
    <dgm:pt modelId="{1F7B8823-4556-4C44-BDAB-5D4DF3490C1F}" type="pres">
      <dgm:prSet presAssocID="{6E7FF9E9-9524-1241-8975-E8EF301C9262}" presName="text_4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5EB9A-95AD-2D48-8118-D06E277D6558}" type="pres">
      <dgm:prSet presAssocID="{ED4ADD9E-3952-474B-A260-ECF9D7830E36}" presName="picture_5" presStyleCnt="0"/>
      <dgm:spPr/>
    </dgm:pt>
    <dgm:pt modelId="{6DF59B60-2AF1-E040-94F2-82BA233733A1}" type="pres">
      <dgm:prSet presAssocID="{ED4ADD9E-3952-474B-A260-ECF9D7830E36}" presName="pictureRepeatNode" presStyleLbl="alignImgPlace1" presStyleIdx="4" presStyleCnt="5"/>
      <dgm:spPr/>
      <dgm:t>
        <a:bodyPr/>
        <a:lstStyle/>
        <a:p>
          <a:endParaRPr lang="en-US"/>
        </a:p>
      </dgm:t>
    </dgm:pt>
    <dgm:pt modelId="{C17B2AEB-441D-854D-80BC-37F5C34736B2}" type="pres">
      <dgm:prSet presAssocID="{9E3B9E63-3294-C24A-89E9-8496A603C80B}" presName="line_5" presStyleLbl="parChTrans1D1" presStyleIdx="3" presStyleCnt="4"/>
      <dgm:spPr/>
    </dgm:pt>
    <dgm:pt modelId="{F931A7CB-8E7E-2C45-8606-63E59F511FFF}" type="pres">
      <dgm:prSet presAssocID="{9E3B9E63-3294-C24A-89E9-8496A603C80B}" presName="textparent_5" presStyleLbl="node1" presStyleIdx="0" presStyleCnt="0"/>
      <dgm:spPr/>
    </dgm:pt>
    <dgm:pt modelId="{830FFF65-3F8B-9340-891C-24A06FBDDF02}" type="pres">
      <dgm:prSet presAssocID="{9E3B9E63-3294-C24A-89E9-8496A603C80B}" presName="text_5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FEFD6B-480D-9844-8538-9ACA3B1F2092}" type="presOf" srcId="{AE8E6CAD-7E11-1348-BBA7-2276E7A53A1A}" destId="{D9E919FD-5639-914F-8AF5-AB2F6824A23F}" srcOrd="0" destOrd="0" presId="urn:microsoft.com/office/officeart/2008/layout/CircularPictureCallout"/>
    <dgm:cxn modelId="{BE00D314-42E1-B64D-9D82-16F72DF39E84}" type="presOf" srcId="{4934182C-477E-304D-933B-69B72FA8C887}" destId="{CB61E18D-E812-C14A-B10B-E0FDF6721501}" srcOrd="0" destOrd="0" presId="urn:microsoft.com/office/officeart/2008/layout/CircularPictureCallout"/>
    <dgm:cxn modelId="{460F518E-5CF9-6544-A51E-08951D617A08}" srcId="{47C8C643-E2F0-0A47-A40E-77C3A218602F}" destId="{9E3B9E63-3294-C24A-89E9-8496A603C80B}" srcOrd="4" destOrd="0" parTransId="{25532B6D-D2BF-404E-8315-FEE69E1A42DE}" sibTransId="{ED4ADD9E-3952-474B-A260-ECF9D7830E36}"/>
    <dgm:cxn modelId="{22F6E3BD-9487-864B-A062-DF1EBF0EC5DE}" type="presOf" srcId="{73BB0A4E-466F-3D4D-ACB0-3615B4B27E4F}" destId="{0D63EBB1-EDBE-7841-B7E3-0909887F4D5B}" srcOrd="0" destOrd="0" presId="urn:microsoft.com/office/officeart/2008/layout/CircularPictureCallout"/>
    <dgm:cxn modelId="{E1A346A0-444E-5947-B5DE-88C0BE3D46EB}" srcId="{47C8C643-E2F0-0A47-A40E-77C3A218602F}" destId="{32B13B2B-4B95-AB49-9801-E5552EE77E52}" srcOrd="2" destOrd="0" parTransId="{0F04837D-2D3E-3444-B27F-7026504B96B6}" sibTransId="{A18E08D5-5877-C942-8EF3-446F6B028951}"/>
    <dgm:cxn modelId="{F0A6CB0D-D762-EB47-8ADC-F5DEBFB21443}" type="presOf" srcId="{9E3B9E63-3294-C24A-89E9-8496A603C80B}" destId="{830FFF65-3F8B-9340-891C-24A06FBDDF02}" srcOrd="0" destOrd="0" presId="urn:microsoft.com/office/officeart/2008/layout/CircularPictureCallout"/>
    <dgm:cxn modelId="{4482C1EB-DC24-584F-B2AA-94AC19B14117}" type="presOf" srcId="{32B13B2B-4B95-AB49-9801-E5552EE77E52}" destId="{8AAD030D-4047-084C-B2E3-0371B5A7CC5B}" srcOrd="0" destOrd="0" presId="urn:microsoft.com/office/officeart/2008/layout/CircularPictureCallout"/>
    <dgm:cxn modelId="{59CE0342-679C-6A47-87EC-9B27EF4086B2}" type="presOf" srcId="{4230E5C7-7ADF-424D-97FF-B17B8C010253}" destId="{1CF5035F-2BED-914D-9586-27911B7ADAD7}" srcOrd="0" destOrd="0" presId="urn:microsoft.com/office/officeart/2008/layout/CircularPictureCallout"/>
    <dgm:cxn modelId="{82F59F65-30C2-D849-B1F7-48EAE8635213}" type="presOf" srcId="{A18E08D5-5877-C942-8EF3-446F6B028951}" destId="{D4FA6320-3B54-874A-AD66-F8E488FB381D}" srcOrd="0" destOrd="0" presId="urn:microsoft.com/office/officeart/2008/layout/CircularPictureCallout"/>
    <dgm:cxn modelId="{4EDF7EBB-B2F0-6641-8E06-728E3E4E1C30}" type="presOf" srcId="{47C8C643-E2F0-0A47-A40E-77C3A218602F}" destId="{DE4E6A6C-B043-2A40-9648-B51FADD29F5A}" srcOrd="0" destOrd="0" presId="urn:microsoft.com/office/officeart/2008/layout/CircularPictureCallout"/>
    <dgm:cxn modelId="{DF38FD0E-2A3C-EB44-A627-3B55CF194098}" type="presOf" srcId="{32CD36DB-D218-0944-ACBA-0F887147692F}" destId="{CE317941-3255-D846-B47E-FF512B0336A1}" srcOrd="0" destOrd="0" presId="urn:microsoft.com/office/officeart/2008/layout/CircularPictureCallout"/>
    <dgm:cxn modelId="{8E013CFE-4B7A-704B-8AB0-615DFBC2D5C8}" type="presOf" srcId="{6E7FF9E9-9524-1241-8975-E8EF301C9262}" destId="{1F7B8823-4556-4C44-BDAB-5D4DF3490C1F}" srcOrd="0" destOrd="0" presId="urn:microsoft.com/office/officeart/2008/layout/CircularPictureCallout"/>
    <dgm:cxn modelId="{F2D69313-3846-CF4A-9421-8864087A1430}" srcId="{47C8C643-E2F0-0A47-A40E-77C3A218602F}" destId="{AE8E6CAD-7E11-1348-BBA7-2276E7A53A1A}" srcOrd="0" destOrd="0" parTransId="{4D3B0A42-934D-6148-A728-2C343F86E614}" sibTransId="{4934182C-477E-304D-933B-69B72FA8C887}"/>
    <dgm:cxn modelId="{5045C2F1-39AA-9541-89F1-377916595450}" type="presOf" srcId="{ED4ADD9E-3952-474B-A260-ECF9D7830E36}" destId="{6DF59B60-2AF1-E040-94F2-82BA233733A1}" srcOrd="0" destOrd="0" presId="urn:microsoft.com/office/officeart/2008/layout/CircularPictureCallout"/>
    <dgm:cxn modelId="{DA79FC2C-02C0-F840-AC78-68F3B7B378A2}" srcId="{47C8C643-E2F0-0A47-A40E-77C3A218602F}" destId="{32CD36DB-D218-0944-ACBA-0F887147692F}" srcOrd="1" destOrd="0" parTransId="{9180E8D1-FBE2-5443-86FA-A701CD051D45}" sibTransId="{4230E5C7-7ADF-424D-97FF-B17B8C010253}"/>
    <dgm:cxn modelId="{59E89AED-D274-5341-BC27-1E24CCD2EFA0}" srcId="{47C8C643-E2F0-0A47-A40E-77C3A218602F}" destId="{6E7FF9E9-9524-1241-8975-E8EF301C9262}" srcOrd="3" destOrd="0" parTransId="{3DD2B93C-E4C4-6F4D-BDF3-3DBFDAE66596}" sibTransId="{73BB0A4E-466F-3D4D-ACB0-3615B4B27E4F}"/>
    <dgm:cxn modelId="{B6811A88-CAF7-3D4F-99E4-757940B39B73}" type="presParOf" srcId="{DE4E6A6C-B043-2A40-9648-B51FADD29F5A}" destId="{F99876EE-E556-2E40-A026-BF3A13BAA329}" srcOrd="0" destOrd="0" presId="urn:microsoft.com/office/officeart/2008/layout/CircularPictureCallout"/>
    <dgm:cxn modelId="{9E825610-6FBF-5443-84AC-B29544E14BB7}" type="presParOf" srcId="{F99876EE-E556-2E40-A026-BF3A13BAA329}" destId="{505EB926-AF1F-FF46-A840-12DCC90E4CFA}" srcOrd="0" destOrd="0" presId="urn:microsoft.com/office/officeart/2008/layout/CircularPictureCallout"/>
    <dgm:cxn modelId="{C907538B-6FAE-BE45-B625-6A0F7E303DC9}" type="presParOf" srcId="{505EB926-AF1F-FF46-A840-12DCC90E4CFA}" destId="{CB61E18D-E812-C14A-B10B-E0FDF6721501}" srcOrd="0" destOrd="0" presId="urn:microsoft.com/office/officeart/2008/layout/CircularPictureCallout"/>
    <dgm:cxn modelId="{B0C733BA-270E-B047-B4B5-E79910DA4D75}" type="presParOf" srcId="{F99876EE-E556-2E40-A026-BF3A13BAA329}" destId="{D9E919FD-5639-914F-8AF5-AB2F6824A23F}" srcOrd="1" destOrd="0" presId="urn:microsoft.com/office/officeart/2008/layout/CircularPictureCallout"/>
    <dgm:cxn modelId="{D54B2BEC-65D2-7845-BEB6-0B38838F4C68}" type="presParOf" srcId="{F99876EE-E556-2E40-A026-BF3A13BAA329}" destId="{C673E41D-CCCB-AF49-AC79-11382EEB8700}" srcOrd="2" destOrd="0" presId="urn:microsoft.com/office/officeart/2008/layout/CircularPictureCallout"/>
    <dgm:cxn modelId="{D9074DC2-DFEA-E64E-812F-9098A86EE980}" type="presParOf" srcId="{C673E41D-CCCB-AF49-AC79-11382EEB8700}" destId="{1CF5035F-2BED-914D-9586-27911B7ADAD7}" srcOrd="0" destOrd="0" presId="urn:microsoft.com/office/officeart/2008/layout/CircularPictureCallout"/>
    <dgm:cxn modelId="{1FDA9C23-4F0C-9646-BDFA-1FF458F656CC}" type="presParOf" srcId="{F99876EE-E556-2E40-A026-BF3A13BAA329}" destId="{0817DBB2-C87A-9A42-B65B-30C1E4067A19}" srcOrd="3" destOrd="0" presId="urn:microsoft.com/office/officeart/2008/layout/CircularPictureCallout"/>
    <dgm:cxn modelId="{E14D1124-4206-CC49-BC93-3ED5D9D1646A}" type="presParOf" srcId="{F99876EE-E556-2E40-A026-BF3A13BAA329}" destId="{2A79D29E-6B03-F849-B326-7D4AEA1435E3}" srcOrd="4" destOrd="0" presId="urn:microsoft.com/office/officeart/2008/layout/CircularPictureCallout"/>
    <dgm:cxn modelId="{015430FC-4234-F141-9F72-94BC3C9B6E6E}" type="presParOf" srcId="{2A79D29E-6B03-F849-B326-7D4AEA1435E3}" destId="{CE317941-3255-D846-B47E-FF512B0336A1}" srcOrd="0" destOrd="0" presId="urn:microsoft.com/office/officeart/2008/layout/CircularPictureCallout"/>
    <dgm:cxn modelId="{8CC4D852-C4AA-C540-B1E5-94F3A50541F9}" type="presParOf" srcId="{F99876EE-E556-2E40-A026-BF3A13BAA329}" destId="{B1D6797E-88D8-AA4A-BB1A-91D8566946C2}" srcOrd="5" destOrd="0" presId="urn:microsoft.com/office/officeart/2008/layout/CircularPictureCallout"/>
    <dgm:cxn modelId="{D1B90C7B-A68D-2A4C-B13F-9DBEE0E7489D}" type="presParOf" srcId="{B1D6797E-88D8-AA4A-BB1A-91D8566946C2}" destId="{D4FA6320-3B54-874A-AD66-F8E488FB381D}" srcOrd="0" destOrd="0" presId="urn:microsoft.com/office/officeart/2008/layout/CircularPictureCallout"/>
    <dgm:cxn modelId="{4F52E826-99F6-4C4C-9FA9-6B3865FF551D}" type="presParOf" srcId="{F99876EE-E556-2E40-A026-BF3A13BAA329}" destId="{DA71B290-D007-D441-8F5E-33646A874E8C}" srcOrd="6" destOrd="0" presId="urn:microsoft.com/office/officeart/2008/layout/CircularPictureCallout"/>
    <dgm:cxn modelId="{3A4BAD13-6D01-2F47-BECB-8784CC65D090}" type="presParOf" srcId="{F99876EE-E556-2E40-A026-BF3A13BAA329}" destId="{3C40A561-EBE6-F540-BF7C-EB7BEBCF03A3}" srcOrd="7" destOrd="0" presId="urn:microsoft.com/office/officeart/2008/layout/CircularPictureCallout"/>
    <dgm:cxn modelId="{2CB0C0A1-3ECC-B44D-B004-BD8742A419F3}" type="presParOf" srcId="{3C40A561-EBE6-F540-BF7C-EB7BEBCF03A3}" destId="{8AAD030D-4047-084C-B2E3-0371B5A7CC5B}" srcOrd="0" destOrd="0" presId="urn:microsoft.com/office/officeart/2008/layout/CircularPictureCallout"/>
    <dgm:cxn modelId="{AFA8F1FF-C2BF-AF4A-B1DA-B1EB73BF7F1D}" type="presParOf" srcId="{F99876EE-E556-2E40-A026-BF3A13BAA329}" destId="{7B9EFFBD-A294-F048-9431-10CB4AD3C223}" srcOrd="8" destOrd="0" presId="urn:microsoft.com/office/officeart/2008/layout/CircularPictureCallout"/>
    <dgm:cxn modelId="{B405CDBA-688B-7943-B6BF-8FA7263F4417}" type="presParOf" srcId="{7B9EFFBD-A294-F048-9431-10CB4AD3C223}" destId="{0D63EBB1-EDBE-7841-B7E3-0909887F4D5B}" srcOrd="0" destOrd="0" presId="urn:microsoft.com/office/officeart/2008/layout/CircularPictureCallout"/>
    <dgm:cxn modelId="{BB9AE22A-FDAA-184B-92BE-B31D963FDE55}" type="presParOf" srcId="{F99876EE-E556-2E40-A026-BF3A13BAA329}" destId="{26B54D76-9575-BC45-A72B-DC7729D161AF}" srcOrd="9" destOrd="0" presId="urn:microsoft.com/office/officeart/2008/layout/CircularPictureCallout"/>
    <dgm:cxn modelId="{AC34CB11-1E8E-0344-92A9-B136386FB212}" type="presParOf" srcId="{F99876EE-E556-2E40-A026-BF3A13BAA329}" destId="{4ED56BEA-6077-9646-9DD1-0517D32AA447}" srcOrd="10" destOrd="0" presId="urn:microsoft.com/office/officeart/2008/layout/CircularPictureCallout"/>
    <dgm:cxn modelId="{6BF7DB35-7FC1-684E-A004-27C389FECACA}" type="presParOf" srcId="{4ED56BEA-6077-9646-9DD1-0517D32AA447}" destId="{1F7B8823-4556-4C44-BDAB-5D4DF3490C1F}" srcOrd="0" destOrd="0" presId="urn:microsoft.com/office/officeart/2008/layout/CircularPictureCallout"/>
    <dgm:cxn modelId="{22FBCB34-FDF5-CB4E-8B34-86D1DFC1A6E3}" type="presParOf" srcId="{F99876EE-E556-2E40-A026-BF3A13BAA329}" destId="{B145EB9A-95AD-2D48-8118-D06E277D6558}" srcOrd="11" destOrd="0" presId="urn:microsoft.com/office/officeart/2008/layout/CircularPictureCallout"/>
    <dgm:cxn modelId="{F4E1FB91-3A66-0643-AAF2-FED4EF00AAAB}" type="presParOf" srcId="{B145EB9A-95AD-2D48-8118-D06E277D6558}" destId="{6DF59B60-2AF1-E040-94F2-82BA233733A1}" srcOrd="0" destOrd="0" presId="urn:microsoft.com/office/officeart/2008/layout/CircularPictureCallout"/>
    <dgm:cxn modelId="{27E7370C-AE7F-D545-8D47-5CCAEB97C83E}" type="presParOf" srcId="{F99876EE-E556-2E40-A026-BF3A13BAA329}" destId="{C17B2AEB-441D-854D-80BC-37F5C34736B2}" srcOrd="12" destOrd="0" presId="urn:microsoft.com/office/officeart/2008/layout/CircularPictureCallout"/>
    <dgm:cxn modelId="{0019C6B4-B2C3-CC4D-B43B-D377499A50E2}" type="presParOf" srcId="{F99876EE-E556-2E40-A026-BF3A13BAA329}" destId="{F931A7CB-8E7E-2C45-8606-63E59F511FFF}" srcOrd="13" destOrd="0" presId="urn:microsoft.com/office/officeart/2008/layout/CircularPictureCallout"/>
    <dgm:cxn modelId="{ABB17F95-FBE1-4C43-B596-DB03E11C622D}" type="presParOf" srcId="{F931A7CB-8E7E-2C45-8606-63E59F511FFF}" destId="{830FFF65-3F8B-9340-891C-24A06FBDDF02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719453-E9BC-6640-9F28-1E2E9124B24E}" type="doc">
      <dgm:prSet loTypeId="urn:microsoft.com/office/officeart/2005/8/layout/equation2" loCatId="relationship" qsTypeId="urn:microsoft.com/office/officeart/2005/8/quickstyle/simple4" qsCatId="simple" csTypeId="urn:microsoft.com/office/officeart/2005/8/colors/accent1_3" csCatId="accent1" phldr="1"/>
      <dgm:spPr/>
    </dgm:pt>
    <dgm:pt modelId="{7E29190E-C051-7A41-B8EE-EF5D96E0F6F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100" dirty="0" smtClean="0"/>
            <a:t>DIZZINESS</a:t>
          </a:r>
          <a:endParaRPr lang="en-US" sz="1100" dirty="0"/>
        </a:p>
      </dgm:t>
    </dgm:pt>
    <dgm:pt modelId="{01AA5E5B-4BD9-0340-95AA-7FBAE2D7D8AA}" type="parTrans" cxnId="{37BF0364-D9A7-4343-9467-0F32B2866347}">
      <dgm:prSet/>
      <dgm:spPr/>
      <dgm:t>
        <a:bodyPr/>
        <a:lstStyle/>
        <a:p>
          <a:endParaRPr lang="en-US"/>
        </a:p>
      </dgm:t>
    </dgm:pt>
    <dgm:pt modelId="{F556DD86-DB66-8B40-98EF-E7FDA2DD4DD9}" type="sibTrans" cxnId="{37BF0364-D9A7-4343-9467-0F32B2866347}">
      <dgm:prSet/>
      <dgm:spPr/>
      <dgm:t>
        <a:bodyPr/>
        <a:lstStyle/>
        <a:p>
          <a:endParaRPr lang="en-US"/>
        </a:p>
      </dgm:t>
    </dgm:pt>
    <dgm:pt modelId="{FD390BE2-AC06-9F40-A83F-33C9B769949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800" dirty="0" smtClean="0"/>
            <a:t>PTM</a:t>
          </a:r>
          <a:endParaRPr lang="en-US" sz="1800" dirty="0"/>
        </a:p>
      </dgm:t>
    </dgm:pt>
    <dgm:pt modelId="{D979A2C0-5CD8-4549-B119-1C80A8D4D22F}" type="parTrans" cxnId="{5933EB0C-EC97-294F-9823-BFDEE6FCDC3C}">
      <dgm:prSet/>
      <dgm:spPr/>
      <dgm:t>
        <a:bodyPr/>
        <a:lstStyle/>
        <a:p>
          <a:endParaRPr lang="en-US"/>
        </a:p>
      </dgm:t>
    </dgm:pt>
    <dgm:pt modelId="{772FCB7F-B063-4249-9FB0-F2640372A2E0}" type="sibTrans" cxnId="{5933EB0C-EC97-294F-9823-BFDEE6FCDC3C}">
      <dgm:prSet/>
      <dgm:spPr/>
      <dgm:t>
        <a:bodyPr/>
        <a:lstStyle/>
        <a:p>
          <a:endParaRPr lang="en-US" dirty="0"/>
        </a:p>
      </dgm:t>
    </dgm:pt>
    <dgm:pt modelId="{F2B10CDD-818E-5141-8F42-B1FDF5A057F6}">
      <dgm:prSet phldrT="[Text]"/>
      <dgm:spPr>
        <a:solidFill>
          <a:srgbClr val="C0504D"/>
        </a:solidFill>
      </dgm:spPr>
      <dgm:t>
        <a:bodyPr/>
        <a:lstStyle/>
        <a:p>
          <a:r>
            <a:rPr lang="en-US" dirty="0" smtClean="0"/>
            <a:t>PROTRACTED OUTCOME</a:t>
          </a:r>
          <a:endParaRPr lang="en-US" dirty="0"/>
        </a:p>
      </dgm:t>
    </dgm:pt>
    <dgm:pt modelId="{BF41C568-ED7A-484B-B26D-DAC5595AB6C9}" type="parTrans" cxnId="{C220EA99-79AA-B143-BF43-C4FAAFC55FFB}">
      <dgm:prSet/>
      <dgm:spPr/>
      <dgm:t>
        <a:bodyPr/>
        <a:lstStyle/>
        <a:p>
          <a:endParaRPr lang="en-US"/>
        </a:p>
      </dgm:t>
    </dgm:pt>
    <dgm:pt modelId="{F647F093-DA51-0642-A5FE-0BCF145596C9}" type="sibTrans" cxnId="{C220EA99-79AA-B143-BF43-C4FAAFC55FFB}">
      <dgm:prSet/>
      <dgm:spPr/>
      <dgm:t>
        <a:bodyPr/>
        <a:lstStyle/>
        <a:p>
          <a:endParaRPr lang="en-US"/>
        </a:p>
      </dgm:t>
    </dgm:pt>
    <dgm:pt modelId="{CFB0A71D-313B-A149-83D8-C896E08EC3D5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100" dirty="0" smtClean="0"/>
            <a:t>FOGGINESS</a:t>
          </a:r>
          <a:endParaRPr lang="en-US" sz="1100" dirty="0"/>
        </a:p>
      </dgm:t>
    </dgm:pt>
    <dgm:pt modelId="{8FBD5356-AD3C-954E-91F7-D8127478AB63}" type="parTrans" cxnId="{4B51E57E-63B0-5049-B1FD-189AE094169B}">
      <dgm:prSet/>
      <dgm:spPr/>
      <dgm:t>
        <a:bodyPr/>
        <a:lstStyle/>
        <a:p>
          <a:endParaRPr lang="en-US"/>
        </a:p>
      </dgm:t>
    </dgm:pt>
    <dgm:pt modelId="{8AB6BA9E-1A62-6D45-B908-3687CE29BD9C}" type="sibTrans" cxnId="{4B51E57E-63B0-5049-B1FD-189AE094169B}">
      <dgm:prSet/>
      <dgm:spPr/>
      <dgm:t>
        <a:bodyPr/>
        <a:lstStyle/>
        <a:p>
          <a:endParaRPr lang="en-US"/>
        </a:p>
      </dgm:t>
    </dgm:pt>
    <dgm:pt modelId="{53FCACF1-B8FA-2F4A-AC10-8233B31106C2}" type="pres">
      <dgm:prSet presAssocID="{9D719453-E9BC-6640-9F28-1E2E9124B24E}" presName="Name0" presStyleCnt="0">
        <dgm:presLayoutVars>
          <dgm:dir/>
          <dgm:resizeHandles val="exact"/>
        </dgm:presLayoutVars>
      </dgm:prSet>
      <dgm:spPr/>
    </dgm:pt>
    <dgm:pt modelId="{EA4A4908-C963-AF4E-9D3D-794454E73A93}" type="pres">
      <dgm:prSet presAssocID="{9D719453-E9BC-6640-9F28-1E2E9124B24E}" presName="vNodes" presStyleCnt="0"/>
      <dgm:spPr/>
    </dgm:pt>
    <dgm:pt modelId="{559F6568-E7E3-9546-B030-40CF26682D24}" type="pres">
      <dgm:prSet presAssocID="{7E29190E-C051-7A41-B8EE-EF5D96E0F6F1}" presName="node" presStyleLbl="node1" presStyleIdx="0" presStyleCnt="4" custScaleX="137134" custLinFactY="42085" custLinFactNeighborX="11579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1127-FF51-4D44-BEBA-94CAFA48394E}" type="pres">
      <dgm:prSet presAssocID="{F556DD86-DB66-8B40-98EF-E7FDA2DD4DD9}" presName="spacerT" presStyleCnt="0"/>
      <dgm:spPr/>
    </dgm:pt>
    <dgm:pt modelId="{3A93C334-9048-034F-84B2-95949E1A8779}" type="pres">
      <dgm:prSet presAssocID="{F556DD86-DB66-8B40-98EF-E7FDA2DD4DD9}" presName="sibTrans" presStyleLbl="sibTrans2D1" presStyleIdx="0" presStyleCnt="3" custLinFactY="100000" custLinFactNeighborX="12795" custLinFactNeighborY="197227"/>
      <dgm:spPr/>
      <dgm:t>
        <a:bodyPr/>
        <a:lstStyle/>
        <a:p>
          <a:endParaRPr lang="en-US"/>
        </a:p>
      </dgm:t>
    </dgm:pt>
    <dgm:pt modelId="{10F85700-E28B-BB45-90F8-AEC869321573}" type="pres">
      <dgm:prSet presAssocID="{F556DD86-DB66-8B40-98EF-E7FDA2DD4DD9}" presName="spacerB" presStyleCnt="0"/>
      <dgm:spPr/>
    </dgm:pt>
    <dgm:pt modelId="{CADBCAD0-2C3B-3548-9059-AACEBBA6E876}" type="pres">
      <dgm:prSet presAssocID="{FD390BE2-AC06-9F40-A83F-33C9B769949D}" presName="node" presStyleLbl="node1" presStyleIdx="1" presStyleCnt="4" custLinFactX="-6316" custLinFactNeighborX="-100000" custLinFactNeighborY="-6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3E70D-3573-C14F-87BF-C539C89FFFFE}" type="pres">
      <dgm:prSet presAssocID="{772FCB7F-B063-4249-9FB0-F2640372A2E0}" presName="spacerT" presStyleCnt="0"/>
      <dgm:spPr/>
    </dgm:pt>
    <dgm:pt modelId="{8D26F4A3-0BC1-A146-8EFE-EB25F699757F}" type="pres">
      <dgm:prSet presAssocID="{772FCB7F-B063-4249-9FB0-F2640372A2E0}" presName="sibTrans" presStyleLbl="sibTrans2D1" presStyleIdx="1" presStyleCnt="3" custLinFactY="-144802" custLinFactNeighborX="12795" custLinFactNeighborY="-200000"/>
      <dgm:spPr/>
      <dgm:t>
        <a:bodyPr/>
        <a:lstStyle/>
        <a:p>
          <a:endParaRPr lang="en-US"/>
        </a:p>
      </dgm:t>
    </dgm:pt>
    <dgm:pt modelId="{113A65A8-3675-3549-B9CF-A69F3F16B8E7}" type="pres">
      <dgm:prSet presAssocID="{772FCB7F-B063-4249-9FB0-F2640372A2E0}" presName="spacerB" presStyleCnt="0"/>
      <dgm:spPr/>
    </dgm:pt>
    <dgm:pt modelId="{A94F0C9E-3D94-4645-B2C7-3EFBEB55BF24}" type="pres">
      <dgm:prSet presAssocID="{CFB0A71D-313B-A149-83D8-C896E08EC3D5}" presName="node" presStyleLbl="node1" presStyleIdx="2" presStyleCnt="4" custScaleX="153752" custLinFactY="-71208" custLinFactNeighborX="1157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FF1A7-7E60-9E4A-820D-6F1FB016A09B}" type="pres">
      <dgm:prSet presAssocID="{9D719453-E9BC-6640-9F28-1E2E9124B24E}" presName="sibTransLast" presStyleLbl="sibTrans2D1" presStyleIdx="2" presStyleCnt="3"/>
      <dgm:spPr/>
      <dgm:t>
        <a:bodyPr/>
        <a:lstStyle/>
        <a:p>
          <a:endParaRPr lang="en-US"/>
        </a:p>
      </dgm:t>
    </dgm:pt>
    <dgm:pt modelId="{B1580D96-7C1B-8F46-811E-BE6EBD39CD64}" type="pres">
      <dgm:prSet presAssocID="{9D719453-E9BC-6640-9F28-1E2E9124B24E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8233B7A5-3FBB-C042-8A93-425BEAC40B91}" type="pres">
      <dgm:prSet presAssocID="{9D719453-E9BC-6640-9F28-1E2E9124B24E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BF0364-D9A7-4343-9467-0F32B2866347}" srcId="{9D719453-E9BC-6640-9F28-1E2E9124B24E}" destId="{7E29190E-C051-7A41-B8EE-EF5D96E0F6F1}" srcOrd="0" destOrd="0" parTransId="{01AA5E5B-4BD9-0340-95AA-7FBAE2D7D8AA}" sibTransId="{F556DD86-DB66-8B40-98EF-E7FDA2DD4DD9}"/>
    <dgm:cxn modelId="{4B51E57E-63B0-5049-B1FD-189AE094169B}" srcId="{9D719453-E9BC-6640-9F28-1E2E9124B24E}" destId="{CFB0A71D-313B-A149-83D8-C896E08EC3D5}" srcOrd="2" destOrd="0" parTransId="{8FBD5356-AD3C-954E-91F7-D8127478AB63}" sibTransId="{8AB6BA9E-1A62-6D45-B908-3687CE29BD9C}"/>
    <dgm:cxn modelId="{B5868DCC-01E3-DE45-8730-D530622DC9FD}" type="presOf" srcId="{F556DD86-DB66-8B40-98EF-E7FDA2DD4DD9}" destId="{3A93C334-9048-034F-84B2-95949E1A8779}" srcOrd="0" destOrd="0" presId="urn:microsoft.com/office/officeart/2005/8/layout/equation2"/>
    <dgm:cxn modelId="{9FED66C4-3FF5-F94A-B7E8-B6D741BE6CDE}" type="presOf" srcId="{7E29190E-C051-7A41-B8EE-EF5D96E0F6F1}" destId="{559F6568-E7E3-9546-B030-40CF26682D24}" srcOrd="0" destOrd="0" presId="urn:microsoft.com/office/officeart/2005/8/layout/equation2"/>
    <dgm:cxn modelId="{8AC65316-F531-B54D-970B-95EE65EE7FBD}" type="presOf" srcId="{8AB6BA9E-1A62-6D45-B908-3687CE29BD9C}" destId="{9AEFF1A7-7E60-9E4A-820D-6F1FB016A09B}" srcOrd="0" destOrd="0" presId="urn:microsoft.com/office/officeart/2005/8/layout/equation2"/>
    <dgm:cxn modelId="{5E05DD49-3045-C44D-B87D-543E78E09EF6}" type="presOf" srcId="{772FCB7F-B063-4249-9FB0-F2640372A2E0}" destId="{8D26F4A3-0BC1-A146-8EFE-EB25F699757F}" srcOrd="0" destOrd="0" presId="urn:microsoft.com/office/officeart/2005/8/layout/equation2"/>
    <dgm:cxn modelId="{779C360D-24E4-B04D-AEE1-DF45BE57CB6A}" type="presOf" srcId="{9D719453-E9BC-6640-9F28-1E2E9124B24E}" destId="{53FCACF1-B8FA-2F4A-AC10-8233B31106C2}" srcOrd="0" destOrd="0" presId="urn:microsoft.com/office/officeart/2005/8/layout/equation2"/>
    <dgm:cxn modelId="{C220EA99-79AA-B143-BF43-C4FAAFC55FFB}" srcId="{9D719453-E9BC-6640-9F28-1E2E9124B24E}" destId="{F2B10CDD-818E-5141-8F42-B1FDF5A057F6}" srcOrd="3" destOrd="0" parTransId="{BF41C568-ED7A-484B-B26D-DAC5595AB6C9}" sibTransId="{F647F093-DA51-0642-A5FE-0BCF145596C9}"/>
    <dgm:cxn modelId="{18E0826D-9AEB-2145-9FE1-E2F58ABCEAD8}" type="presOf" srcId="{8AB6BA9E-1A62-6D45-B908-3687CE29BD9C}" destId="{B1580D96-7C1B-8F46-811E-BE6EBD39CD64}" srcOrd="1" destOrd="0" presId="urn:microsoft.com/office/officeart/2005/8/layout/equation2"/>
    <dgm:cxn modelId="{5933EB0C-EC97-294F-9823-BFDEE6FCDC3C}" srcId="{9D719453-E9BC-6640-9F28-1E2E9124B24E}" destId="{FD390BE2-AC06-9F40-A83F-33C9B769949D}" srcOrd="1" destOrd="0" parTransId="{D979A2C0-5CD8-4549-B119-1C80A8D4D22F}" sibTransId="{772FCB7F-B063-4249-9FB0-F2640372A2E0}"/>
    <dgm:cxn modelId="{2C467CC2-882A-8A42-8DAD-ECD9A12B884A}" type="presOf" srcId="{CFB0A71D-313B-A149-83D8-C896E08EC3D5}" destId="{A94F0C9E-3D94-4645-B2C7-3EFBEB55BF24}" srcOrd="0" destOrd="0" presId="urn:microsoft.com/office/officeart/2005/8/layout/equation2"/>
    <dgm:cxn modelId="{E809604E-03AF-FA4B-B565-2531D0EB5365}" type="presOf" srcId="{FD390BE2-AC06-9F40-A83F-33C9B769949D}" destId="{CADBCAD0-2C3B-3548-9059-AACEBBA6E876}" srcOrd="0" destOrd="0" presId="urn:microsoft.com/office/officeart/2005/8/layout/equation2"/>
    <dgm:cxn modelId="{6FB0E83A-6006-C348-8553-84DB8810903F}" type="presOf" srcId="{F2B10CDD-818E-5141-8F42-B1FDF5A057F6}" destId="{8233B7A5-3FBB-C042-8A93-425BEAC40B91}" srcOrd="0" destOrd="0" presId="urn:microsoft.com/office/officeart/2005/8/layout/equation2"/>
    <dgm:cxn modelId="{6E4A741F-4114-9E45-989C-3360F3CD8D61}" type="presParOf" srcId="{53FCACF1-B8FA-2F4A-AC10-8233B31106C2}" destId="{EA4A4908-C963-AF4E-9D3D-794454E73A93}" srcOrd="0" destOrd="0" presId="urn:microsoft.com/office/officeart/2005/8/layout/equation2"/>
    <dgm:cxn modelId="{40EC841D-7C40-AC4A-B67E-DF29181441C2}" type="presParOf" srcId="{EA4A4908-C963-AF4E-9D3D-794454E73A93}" destId="{559F6568-E7E3-9546-B030-40CF26682D24}" srcOrd="0" destOrd="0" presId="urn:microsoft.com/office/officeart/2005/8/layout/equation2"/>
    <dgm:cxn modelId="{E7EF49BD-1944-9B42-A1C2-9BA59FD3EEEB}" type="presParOf" srcId="{EA4A4908-C963-AF4E-9D3D-794454E73A93}" destId="{54641127-FF51-4D44-BEBA-94CAFA48394E}" srcOrd="1" destOrd="0" presId="urn:microsoft.com/office/officeart/2005/8/layout/equation2"/>
    <dgm:cxn modelId="{25C72CB9-4836-234C-BC57-26F082E883F8}" type="presParOf" srcId="{EA4A4908-C963-AF4E-9D3D-794454E73A93}" destId="{3A93C334-9048-034F-84B2-95949E1A8779}" srcOrd="2" destOrd="0" presId="urn:microsoft.com/office/officeart/2005/8/layout/equation2"/>
    <dgm:cxn modelId="{3C667BF6-3975-1C43-BD92-474978E210B5}" type="presParOf" srcId="{EA4A4908-C963-AF4E-9D3D-794454E73A93}" destId="{10F85700-E28B-BB45-90F8-AEC869321573}" srcOrd="3" destOrd="0" presId="urn:microsoft.com/office/officeart/2005/8/layout/equation2"/>
    <dgm:cxn modelId="{77B12459-712C-7145-BD15-29553ACE4EE8}" type="presParOf" srcId="{EA4A4908-C963-AF4E-9D3D-794454E73A93}" destId="{CADBCAD0-2C3B-3548-9059-AACEBBA6E876}" srcOrd="4" destOrd="0" presId="urn:microsoft.com/office/officeart/2005/8/layout/equation2"/>
    <dgm:cxn modelId="{AF4A6964-3300-6B4D-A801-E71288B3660B}" type="presParOf" srcId="{EA4A4908-C963-AF4E-9D3D-794454E73A93}" destId="{6FD3E70D-3573-C14F-87BF-C539C89FFFFE}" srcOrd="5" destOrd="0" presId="urn:microsoft.com/office/officeart/2005/8/layout/equation2"/>
    <dgm:cxn modelId="{718689C4-5C97-EF4F-9393-FE9406B74C55}" type="presParOf" srcId="{EA4A4908-C963-AF4E-9D3D-794454E73A93}" destId="{8D26F4A3-0BC1-A146-8EFE-EB25F699757F}" srcOrd="6" destOrd="0" presId="urn:microsoft.com/office/officeart/2005/8/layout/equation2"/>
    <dgm:cxn modelId="{334CC200-6ABF-524F-9117-C21E1DEAB8AC}" type="presParOf" srcId="{EA4A4908-C963-AF4E-9D3D-794454E73A93}" destId="{113A65A8-3675-3549-B9CF-A69F3F16B8E7}" srcOrd="7" destOrd="0" presId="urn:microsoft.com/office/officeart/2005/8/layout/equation2"/>
    <dgm:cxn modelId="{27A8E7A9-C9E9-7949-BB2A-014767FF5227}" type="presParOf" srcId="{EA4A4908-C963-AF4E-9D3D-794454E73A93}" destId="{A94F0C9E-3D94-4645-B2C7-3EFBEB55BF24}" srcOrd="8" destOrd="0" presId="urn:microsoft.com/office/officeart/2005/8/layout/equation2"/>
    <dgm:cxn modelId="{43C9CA62-36D0-354B-AC7A-8D96FF7862B0}" type="presParOf" srcId="{53FCACF1-B8FA-2F4A-AC10-8233B31106C2}" destId="{9AEFF1A7-7E60-9E4A-820D-6F1FB016A09B}" srcOrd="1" destOrd="0" presId="urn:microsoft.com/office/officeart/2005/8/layout/equation2"/>
    <dgm:cxn modelId="{B32917E9-9938-D346-A09F-03DD29532FC2}" type="presParOf" srcId="{9AEFF1A7-7E60-9E4A-820D-6F1FB016A09B}" destId="{B1580D96-7C1B-8F46-811E-BE6EBD39CD64}" srcOrd="0" destOrd="0" presId="urn:microsoft.com/office/officeart/2005/8/layout/equation2"/>
    <dgm:cxn modelId="{D079DADF-4E25-F54F-ADEA-3222ECF87BF6}" type="presParOf" srcId="{53FCACF1-B8FA-2F4A-AC10-8233B31106C2}" destId="{8233B7A5-3FBB-C042-8A93-425BEAC40B91}" srcOrd="2" destOrd="0" presId="urn:microsoft.com/office/officeart/2005/8/layout/equation2"/>
  </dgm:cxnLst>
  <dgm:bg>
    <a:effectLst>
      <a:glow rad="228600">
        <a:schemeClr val="accent1">
          <a:alpha val="75000"/>
        </a:schemeClr>
      </a:glow>
    </a:effectLst>
  </dgm:bg>
  <dgm:whole>
    <a:effectLst>
      <a:reflection blurRad="6350" stA="50000" endA="300" endPos="90000" dir="5400000" sy="-100000" algn="bl" rotWithShape="0"/>
    </a:effectLst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719453-E9BC-6640-9F28-1E2E9124B24E}" type="doc">
      <dgm:prSet loTypeId="urn:microsoft.com/office/officeart/2005/8/layout/equation2" loCatId="relationship" qsTypeId="urn:microsoft.com/office/officeart/2005/8/quickstyle/3D4" qsCatId="3D" csTypeId="urn:microsoft.com/office/officeart/2005/8/colors/accent0_1" csCatId="mainScheme" phldr="1"/>
      <dgm:spPr/>
    </dgm:pt>
    <dgm:pt modelId="{7E29190E-C051-7A41-B8EE-EF5D96E0F6F1}">
      <dgm:prSet phldrT="[Text]" custT="1"/>
      <dgm:spPr>
        <a:solidFill>
          <a:schemeClr val="bg1">
            <a:lumMod val="65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sz="1600" b="1" dirty="0" smtClean="0"/>
            <a:t>DIZZINESS</a:t>
          </a:r>
          <a:endParaRPr lang="en-US" sz="1600" b="1" dirty="0"/>
        </a:p>
      </dgm:t>
    </dgm:pt>
    <dgm:pt modelId="{01AA5E5B-4BD9-0340-95AA-7FBAE2D7D8AA}" type="parTrans" cxnId="{37BF0364-D9A7-4343-9467-0F32B2866347}">
      <dgm:prSet/>
      <dgm:spPr/>
      <dgm:t>
        <a:bodyPr/>
        <a:lstStyle/>
        <a:p>
          <a:endParaRPr lang="en-US"/>
        </a:p>
      </dgm:t>
    </dgm:pt>
    <dgm:pt modelId="{F556DD86-DB66-8B40-98EF-E7FDA2DD4DD9}" type="sibTrans" cxnId="{37BF0364-D9A7-4343-9467-0F32B2866347}">
      <dgm:prSet/>
      <dgm:spPr/>
      <dgm:t>
        <a:bodyPr/>
        <a:lstStyle/>
        <a:p>
          <a:endParaRPr lang="en-US"/>
        </a:p>
      </dgm:t>
    </dgm:pt>
    <dgm:pt modelId="{FD390BE2-AC06-9F40-A83F-33C9B769949D}">
      <dgm:prSet phldrT="[Text]" custT="1"/>
      <dgm:spPr>
        <a:solidFill>
          <a:schemeClr val="bg1">
            <a:lumMod val="65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sz="1800" b="1" dirty="0" smtClean="0"/>
            <a:t>PTM</a:t>
          </a:r>
          <a:endParaRPr lang="en-US" sz="1800" b="1" dirty="0"/>
        </a:p>
      </dgm:t>
    </dgm:pt>
    <dgm:pt modelId="{D979A2C0-5CD8-4549-B119-1C80A8D4D22F}" type="parTrans" cxnId="{5933EB0C-EC97-294F-9823-BFDEE6FCDC3C}">
      <dgm:prSet/>
      <dgm:spPr/>
      <dgm:t>
        <a:bodyPr/>
        <a:lstStyle/>
        <a:p>
          <a:endParaRPr lang="en-US"/>
        </a:p>
      </dgm:t>
    </dgm:pt>
    <dgm:pt modelId="{772FCB7F-B063-4249-9FB0-F2640372A2E0}" type="sibTrans" cxnId="{5933EB0C-EC97-294F-9823-BFDEE6FCDC3C}">
      <dgm:prSet/>
      <dgm:spPr>
        <a:solidFill>
          <a:schemeClr val="tx1"/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endParaRPr lang="en-US" dirty="0"/>
        </a:p>
      </dgm:t>
    </dgm:pt>
    <dgm:pt modelId="{F2B10CDD-818E-5141-8F42-B1FDF5A057F6}">
      <dgm:prSet phldrT="[Text]"/>
      <dgm:spPr>
        <a:solidFill>
          <a:srgbClr val="B33949"/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b="1" dirty="0" smtClean="0"/>
            <a:t>PROTRACTED OUTCOME</a:t>
          </a:r>
          <a:endParaRPr lang="en-US" b="1" dirty="0"/>
        </a:p>
      </dgm:t>
    </dgm:pt>
    <dgm:pt modelId="{BF41C568-ED7A-484B-B26D-DAC5595AB6C9}" type="parTrans" cxnId="{C220EA99-79AA-B143-BF43-C4FAAFC55FFB}">
      <dgm:prSet/>
      <dgm:spPr/>
      <dgm:t>
        <a:bodyPr/>
        <a:lstStyle/>
        <a:p>
          <a:endParaRPr lang="en-US"/>
        </a:p>
      </dgm:t>
    </dgm:pt>
    <dgm:pt modelId="{F647F093-DA51-0642-A5FE-0BCF145596C9}" type="sibTrans" cxnId="{C220EA99-79AA-B143-BF43-C4FAAFC55FFB}">
      <dgm:prSet/>
      <dgm:spPr/>
      <dgm:t>
        <a:bodyPr/>
        <a:lstStyle/>
        <a:p>
          <a:endParaRPr lang="en-US"/>
        </a:p>
      </dgm:t>
    </dgm:pt>
    <dgm:pt modelId="{CFB0A71D-313B-A149-83D8-C896E08EC3D5}">
      <dgm:prSet phldrT="[Text]" custT="1"/>
      <dgm:spPr>
        <a:solidFill>
          <a:schemeClr val="bg1">
            <a:lumMod val="65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sz="1400" b="1" dirty="0" smtClean="0"/>
            <a:t>FOGGINESS</a:t>
          </a:r>
          <a:endParaRPr lang="en-US" sz="1400" b="1" dirty="0"/>
        </a:p>
      </dgm:t>
    </dgm:pt>
    <dgm:pt modelId="{8FBD5356-AD3C-954E-91F7-D8127478AB63}" type="parTrans" cxnId="{4B51E57E-63B0-5049-B1FD-189AE094169B}">
      <dgm:prSet/>
      <dgm:spPr/>
      <dgm:t>
        <a:bodyPr/>
        <a:lstStyle/>
        <a:p>
          <a:endParaRPr lang="en-US"/>
        </a:p>
      </dgm:t>
    </dgm:pt>
    <dgm:pt modelId="{8AB6BA9E-1A62-6D45-B908-3687CE29BD9C}" type="sibTrans" cxnId="{4B51E57E-63B0-5049-B1FD-189AE094169B}">
      <dgm:prSet/>
      <dgm:spPr/>
      <dgm:t>
        <a:bodyPr/>
        <a:lstStyle/>
        <a:p>
          <a:endParaRPr lang="en-US" dirty="0"/>
        </a:p>
      </dgm:t>
    </dgm:pt>
    <dgm:pt modelId="{45D96A20-13D5-514F-BDFC-B8215CF8CC77}">
      <dgm:prSet phldrT="[Text]" custT="1"/>
      <dgm:spPr>
        <a:solidFill>
          <a:schemeClr val="bg1">
            <a:lumMod val="65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sz="1400" b="1" dirty="0" smtClean="0"/>
            <a:t>NEUROCOGNITIVE DATA</a:t>
          </a:r>
          <a:endParaRPr lang="en-US" sz="1400" b="1" dirty="0"/>
        </a:p>
      </dgm:t>
    </dgm:pt>
    <dgm:pt modelId="{1240D6EA-7798-634B-AFA2-01E3C788BCE5}" type="parTrans" cxnId="{D9F0BD6C-AFE2-4542-B417-B8E4E47E3BFB}">
      <dgm:prSet/>
      <dgm:spPr/>
      <dgm:t>
        <a:bodyPr/>
        <a:lstStyle/>
        <a:p>
          <a:endParaRPr lang="en-US"/>
        </a:p>
      </dgm:t>
    </dgm:pt>
    <dgm:pt modelId="{937CEFB4-2958-F24D-8BE5-C4A7B4E16D65}" type="sibTrans" cxnId="{D9F0BD6C-AFE2-4542-B417-B8E4E47E3BFB}">
      <dgm:prSet/>
      <dgm:spPr>
        <a:solidFill>
          <a:schemeClr val="tx1"/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endParaRPr lang="en-US"/>
        </a:p>
      </dgm:t>
    </dgm:pt>
    <dgm:pt modelId="{53FCACF1-B8FA-2F4A-AC10-8233B31106C2}" type="pres">
      <dgm:prSet presAssocID="{9D719453-E9BC-6640-9F28-1E2E9124B24E}" presName="Name0" presStyleCnt="0">
        <dgm:presLayoutVars>
          <dgm:dir/>
          <dgm:resizeHandles val="exact"/>
        </dgm:presLayoutVars>
      </dgm:prSet>
      <dgm:spPr/>
    </dgm:pt>
    <dgm:pt modelId="{EA4A4908-C963-AF4E-9D3D-794454E73A93}" type="pres">
      <dgm:prSet presAssocID="{9D719453-E9BC-6640-9F28-1E2E9124B24E}" presName="vNodes" presStyleCnt="0"/>
      <dgm:spPr/>
    </dgm:pt>
    <dgm:pt modelId="{559F6568-E7E3-9546-B030-40CF26682D24}" type="pres">
      <dgm:prSet presAssocID="{7E29190E-C051-7A41-B8EE-EF5D96E0F6F1}" presName="node" presStyleLbl="node1" presStyleIdx="0" presStyleCnt="5" custScaleX="393657" custScaleY="207634" custLinFactX="25989" custLinFactY="123794" custLinFactNeighborX="100000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41127-FF51-4D44-BEBA-94CAFA48394E}" type="pres">
      <dgm:prSet presAssocID="{F556DD86-DB66-8B40-98EF-E7FDA2DD4DD9}" presName="spacerT" presStyleCnt="0"/>
      <dgm:spPr/>
    </dgm:pt>
    <dgm:pt modelId="{3A93C334-9048-034F-84B2-95949E1A8779}" type="pres">
      <dgm:prSet presAssocID="{F556DD86-DB66-8B40-98EF-E7FDA2DD4DD9}" presName="sibTrans" presStyleLbl="sibTrans2D1" presStyleIdx="0" presStyleCnt="4" custLinFactX="98732" custLinFactY="441113" custLinFactNeighborX="100000" custLinFactNeighborY="500000"/>
      <dgm:spPr/>
      <dgm:t>
        <a:bodyPr/>
        <a:lstStyle/>
        <a:p>
          <a:endParaRPr lang="en-US"/>
        </a:p>
      </dgm:t>
    </dgm:pt>
    <dgm:pt modelId="{10F85700-E28B-BB45-90F8-AEC869321573}" type="pres">
      <dgm:prSet presAssocID="{F556DD86-DB66-8B40-98EF-E7FDA2DD4DD9}" presName="spacerB" presStyleCnt="0"/>
      <dgm:spPr/>
    </dgm:pt>
    <dgm:pt modelId="{CADBCAD0-2C3B-3548-9059-AACEBBA6E876}" type="pres">
      <dgm:prSet presAssocID="{FD390BE2-AC06-9F40-A83F-33C9B769949D}" presName="node" presStyleLbl="node1" presStyleIdx="1" presStyleCnt="5" custScaleX="345978" custScaleY="145970" custLinFactX="-100000" custLinFactY="50023" custLinFactNeighborX="-13511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3E70D-3573-C14F-87BF-C539C89FFFFE}" type="pres">
      <dgm:prSet presAssocID="{772FCB7F-B063-4249-9FB0-F2640372A2E0}" presName="spacerT" presStyleCnt="0"/>
      <dgm:spPr/>
    </dgm:pt>
    <dgm:pt modelId="{8D26F4A3-0BC1-A146-8EFE-EB25F699757F}" type="pres">
      <dgm:prSet presAssocID="{772FCB7F-B063-4249-9FB0-F2640372A2E0}" presName="sibTrans" presStyleLbl="sibTrans2D1" presStyleIdx="1" presStyleCnt="4" custScaleX="333132" custScaleY="289038" custLinFactX="89917" custLinFactY="65469" custLinFactNeighborX="100000" custLinFactNeighborY="100000"/>
      <dgm:spPr/>
      <dgm:t>
        <a:bodyPr/>
        <a:lstStyle/>
        <a:p>
          <a:endParaRPr lang="en-US"/>
        </a:p>
      </dgm:t>
    </dgm:pt>
    <dgm:pt modelId="{113A65A8-3675-3549-B9CF-A69F3F16B8E7}" type="pres">
      <dgm:prSet presAssocID="{772FCB7F-B063-4249-9FB0-F2640372A2E0}" presName="spacerB" presStyleCnt="0"/>
      <dgm:spPr/>
    </dgm:pt>
    <dgm:pt modelId="{A94F0C9E-3D94-4645-B2C7-3EFBEB55BF24}" type="pres">
      <dgm:prSet presAssocID="{CFB0A71D-313B-A149-83D8-C896E08EC3D5}" presName="node" presStyleLbl="node1" presStyleIdx="2" presStyleCnt="5" custScaleX="317036" custScaleY="262991" custLinFactX="-100000" custLinFactNeighborX="-130213" custLinFactNeighborY="-48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1265F-34CA-8343-8384-81A1C5617881}" type="pres">
      <dgm:prSet presAssocID="{8AB6BA9E-1A62-6D45-B908-3687CE29BD9C}" presName="spacerT" presStyleCnt="0"/>
      <dgm:spPr/>
    </dgm:pt>
    <dgm:pt modelId="{367D6724-90FC-C642-A266-F888D6C99917}" type="pres">
      <dgm:prSet presAssocID="{8AB6BA9E-1A62-6D45-B908-3687CE29BD9C}" presName="sibTrans" presStyleLbl="sibTrans2D1" presStyleIdx="2" presStyleCnt="4" custLinFactX="100000" custLinFactY="-85376" custLinFactNeighborX="103137" custLinFactNeighborY="-100000"/>
      <dgm:spPr/>
      <dgm:t>
        <a:bodyPr/>
        <a:lstStyle/>
        <a:p>
          <a:endParaRPr lang="en-US"/>
        </a:p>
      </dgm:t>
    </dgm:pt>
    <dgm:pt modelId="{87007344-43A6-3F4B-9F69-9F1CE9416241}" type="pres">
      <dgm:prSet presAssocID="{8AB6BA9E-1A62-6D45-B908-3687CE29BD9C}" presName="spacerB" presStyleCnt="0"/>
      <dgm:spPr/>
    </dgm:pt>
    <dgm:pt modelId="{C1685A5F-462D-1C4B-A0C8-44E7F2EE1172}" type="pres">
      <dgm:prSet presAssocID="{45D96A20-13D5-514F-BDFC-B8215CF8CC77}" presName="node" presStyleLbl="node1" presStyleIdx="3" presStyleCnt="5" custScaleX="516771" custScaleY="171426" custLinFactX="86691" custLinFactY="-166532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FF1A7-7E60-9E4A-820D-6F1FB016A09B}" type="pres">
      <dgm:prSet presAssocID="{9D719453-E9BC-6640-9F28-1E2E9124B24E}" presName="sibTransLast" presStyleLbl="sibTrans2D1" presStyleIdx="3" presStyleCnt="4" custScaleX="820775" custScaleY="178555" custLinFactX="-200000" custLinFactNeighborX="-226099" custLinFactNeighborY="39318"/>
      <dgm:spPr/>
      <dgm:t>
        <a:bodyPr/>
        <a:lstStyle/>
        <a:p>
          <a:endParaRPr lang="en-US"/>
        </a:p>
      </dgm:t>
    </dgm:pt>
    <dgm:pt modelId="{B1580D96-7C1B-8F46-811E-BE6EBD39CD64}" type="pres">
      <dgm:prSet presAssocID="{9D719453-E9BC-6640-9F28-1E2E9124B24E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8233B7A5-3FBB-C042-8A93-425BEAC40B91}" type="pres">
      <dgm:prSet presAssocID="{9D719453-E9BC-6640-9F28-1E2E9124B24E}" presName="lastNode" presStyleLbl="node1" presStyleIdx="4" presStyleCnt="5" custScaleX="225053" custScaleY="206554" custLinFactX="83890" custLinFactNeighborX="100000" custLinFactNeighborY="-86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269C19-E1E3-C944-AD23-9D7CB2FF7102}" type="presOf" srcId="{FD390BE2-AC06-9F40-A83F-33C9B769949D}" destId="{CADBCAD0-2C3B-3548-9059-AACEBBA6E876}" srcOrd="0" destOrd="0" presId="urn:microsoft.com/office/officeart/2005/8/layout/equation2"/>
    <dgm:cxn modelId="{40A4D744-0FA1-004D-A633-3C35F16C94EC}" type="presOf" srcId="{F2B10CDD-818E-5141-8F42-B1FDF5A057F6}" destId="{8233B7A5-3FBB-C042-8A93-425BEAC40B91}" srcOrd="0" destOrd="0" presId="urn:microsoft.com/office/officeart/2005/8/layout/equation2"/>
    <dgm:cxn modelId="{2F402924-F16B-B342-AAF4-D6DA0162F843}" type="presOf" srcId="{45D96A20-13D5-514F-BDFC-B8215CF8CC77}" destId="{C1685A5F-462D-1C4B-A0C8-44E7F2EE1172}" srcOrd="0" destOrd="0" presId="urn:microsoft.com/office/officeart/2005/8/layout/equation2"/>
    <dgm:cxn modelId="{9F010B2F-69BD-9C48-8ACC-39450C6EC288}" type="presOf" srcId="{7E29190E-C051-7A41-B8EE-EF5D96E0F6F1}" destId="{559F6568-E7E3-9546-B030-40CF26682D24}" srcOrd="0" destOrd="0" presId="urn:microsoft.com/office/officeart/2005/8/layout/equation2"/>
    <dgm:cxn modelId="{2FEB80EA-3B3E-D94D-A3AE-E861351757FD}" type="presOf" srcId="{772FCB7F-B063-4249-9FB0-F2640372A2E0}" destId="{8D26F4A3-0BC1-A146-8EFE-EB25F699757F}" srcOrd="0" destOrd="0" presId="urn:microsoft.com/office/officeart/2005/8/layout/equation2"/>
    <dgm:cxn modelId="{37BF0364-D9A7-4343-9467-0F32B2866347}" srcId="{9D719453-E9BC-6640-9F28-1E2E9124B24E}" destId="{7E29190E-C051-7A41-B8EE-EF5D96E0F6F1}" srcOrd="0" destOrd="0" parTransId="{01AA5E5B-4BD9-0340-95AA-7FBAE2D7D8AA}" sibTransId="{F556DD86-DB66-8B40-98EF-E7FDA2DD4DD9}"/>
    <dgm:cxn modelId="{C220EA99-79AA-B143-BF43-C4FAAFC55FFB}" srcId="{9D719453-E9BC-6640-9F28-1E2E9124B24E}" destId="{F2B10CDD-818E-5141-8F42-B1FDF5A057F6}" srcOrd="4" destOrd="0" parTransId="{BF41C568-ED7A-484B-B26D-DAC5595AB6C9}" sibTransId="{F647F093-DA51-0642-A5FE-0BCF145596C9}"/>
    <dgm:cxn modelId="{A1DEAB96-BD88-614C-A98B-009437AC0269}" type="presOf" srcId="{937CEFB4-2958-F24D-8BE5-C4A7B4E16D65}" destId="{9AEFF1A7-7E60-9E4A-820D-6F1FB016A09B}" srcOrd="0" destOrd="0" presId="urn:microsoft.com/office/officeart/2005/8/layout/equation2"/>
    <dgm:cxn modelId="{EC989B55-921B-864B-9173-1FC5EE400E0D}" type="presOf" srcId="{8AB6BA9E-1A62-6D45-B908-3687CE29BD9C}" destId="{367D6724-90FC-C642-A266-F888D6C99917}" srcOrd="0" destOrd="0" presId="urn:microsoft.com/office/officeart/2005/8/layout/equation2"/>
    <dgm:cxn modelId="{5933EB0C-EC97-294F-9823-BFDEE6FCDC3C}" srcId="{9D719453-E9BC-6640-9F28-1E2E9124B24E}" destId="{FD390BE2-AC06-9F40-A83F-33C9B769949D}" srcOrd="1" destOrd="0" parTransId="{D979A2C0-5CD8-4549-B119-1C80A8D4D22F}" sibTransId="{772FCB7F-B063-4249-9FB0-F2640372A2E0}"/>
    <dgm:cxn modelId="{4B51E57E-63B0-5049-B1FD-189AE094169B}" srcId="{9D719453-E9BC-6640-9F28-1E2E9124B24E}" destId="{CFB0A71D-313B-A149-83D8-C896E08EC3D5}" srcOrd="2" destOrd="0" parTransId="{8FBD5356-AD3C-954E-91F7-D8127478AB63}" sibTransId="{8AB6BA9E-1A62-6D45-B908-3687CE29BD9C}"/>
    <dgm:cxn modelId="{D9F0BD6C-AFE2-4542-B417-B8E4E47E3BFB}" srcId="{9D719453-E9BC-6640-9F28-1E2E9124B24E}" destId="{45D96A20-13D5-514F-BDFC-B8215CF8CC77}" srcOrd="3" destOrd="0" parTransId="{1240D6EA-7798-634B-AFA2-01E3C788BCE5}" sibTransId="{937CEFB4-2958-F24D-8BE5-C4A7B4E16D65}"/>
    <dgm:cxn modelId="{D1EA2A0B-B98A-4F49-80EE-F49E127BA901}" type="presOf" srcId="{9D719453-E9BC-6640-9F28-1E2E9124B24E}" destId="{53FCACF1-B8FA-2F4A-AC10-8233B31106C2}" srcOrd="0" destOrd="0" presId="urn:microsoft.com/office/officeart/2005/8/layout/equation2"/>
    <dgm:cxn modelId="{66269BE2-2FB8-6849-BCF7-ECA393B3A198}" type="presOf" srcId="{F556DD86-DB66-8B40-98EF-E7FDA2DD4DD9}" destId="{3A93C334-9048-034F-84B2-95949E1A8779}" srcOrd="0" destOrd="0" presId="urn:microsoft.com/office/officeart/2005/8/layout/equation2"/>
    <dgm:cxn modelId="{855AA508-48DF-AF4E-AFF8-3091AB345AAC}" type="presOf" srcId="{CFB0A71D-313B-A149-83D8-C896E08EC3D5}" destId="{A94F0C9E-3D94-4645-B2C7-3EFBEB55BF24}" srcOrd="0" destOrd="0" presId="urn:microsoft.com/office/officeart/2005/8/layout/equation2"/>
    <dgm:cxn modelId="{CB8AD48A-4515-5645-988C-FA052CB1E4BF}" type="presOf" srcId="{937CEFB4-2958-F24D-8BE5-C4A7B4E16D65}" destId="{B1580D96-7C1B-8F46-811E-BE6EBD39CD64}" srcOrd="1" destOrd="0" presId="urn:microsoft.com/office/officeart/2005/8/layout/equation2"/>
    <dgm:cxn modelId="{303E6CC6-AEF5-2E4B-A211-A2485EC008E9}" type="presParOf" srcId="{53FCACF1-B8FA-2F4A-AC10-8233B31106C2}" destId="{EA4A4908-C963-AF4E-9D3D-794454E73A93}" srcOrd="0" destOrd="0" presId="urn:microsoft.com/office/officeart/2005/8/layout/equation2"/>
    <dgm:cxn modelId="{D867A785-761E-9941-B76E-D1F5BB633D26}" type="presParOf" srcId="{EA4A4908-C963-AF4E-9D3D-794454E73A93}" destId="{559F6568-E7E3-9546-B030-40CF26682D24}" srcOrd="0" destOrd="0" presId="urn:microsoft.com/office/officeart/2005/8/layout/equation2"/>
    <dgm:cxn modelId="{E15D2462-10CF-6645-B9B1-5632FEEA0B35}" type="presParOf" srcId="{EA4A4908-C963-AF4E-9D3D-794454E73A93}" destId="{54641127-FF51-4D44-BEBA-94CAFA48394E}" srcOrd="1" destOrd="0" presId="urn:microsoft.com/office/officeart/2005/8/layout/equation2"/>
    <dgm:cxn modelId="{48968F37-C33D-7D4F-9CC5-BD9AE57E38A3}" type="presParOf" srcId="{EA4A4908-C963-AF4E-9D3D-794454E73A93}" destId="{3A93C334-9048-034F-84B2-95949E1A8779}" srcOrd="2" destOrd="0" presId="urn:microsoft.com/office/officeart/2005/8/layout/equation2"/>
    <dgm:cxn modelId="{CB56144C-3479-D54E-9128-AFB92E4C38D3}" type="presParOf" srcId="{EA4A4908-C963-AF4E-9D3D-794454E73A93}" destId="{10F85700-E28B-BB45-90F8-AEC869321573}" srcOrd="3" destOrd="0" presId="urn:microsoft.com/office/officeart/2005/8/layout/equation2"/>
    <dgm:cxn modelId="{9A4B056E-B759-0B4F-B4D7-432A17E317D9}" type="presParOf" srcId="{EA4A4908-C963-AF4E-9D3D-794454E73A93}" destId="{CADBCAD0-2C3B-3548-9059-AACEBBA6E876}" srcOrd="4" destOrd="0" presId="urn:microsoft.com/office/officeart/2005/8/layout/equation2"/>
    <dgm:cxn modelId="{7318A93E-8E2D-BB4D-A9CE-09ED2CA2E9B0}" type="presParOf" srcId="{EA4A4908-C963-AF4E-9D3D-794454E73A93}" destId="{6FD3E70D-3573-C14F-87BF-C539C89FFFFE}" srcOrd="5" destOrd="0" presId="urn:microsoft.com/office/officeart/2005/8/layout/equation2"/>
    <dgm:cxn modelId="{9299C6A6-F266-9745-8F0B-6EDA323523E9}" type="presParOf" srcId="{EA4A4908-C963-AF4E-9D3D-794454E73A93}" destId="{8D26F4A3-0BC1-A146-8EFE-EB25F699757F}" srcOrd="6" destOrd="0" presId="urn:microsoft.com/office/officeart/2005/8/layout/equation2"/>
    <dgm:cxn modelId="{615C5010-0962-EA4E-8BF8-DC4DEE33F6CB}" type="presParOf" srcId="{EA4A4908-C963-AF4E-9D3D-794454E73A93}" destId="{113A65A8-3675-3549-B9CF-A69F3F16B8E7}" srcOrd="7" destOrd="0" presId="urn:microsoft.com/office/officeart/2005/8/layout/equation2"/>
    <dgm:cxn modelId="{069CE8FE-0700-A04E-8DEE-3B9DCA548385}" type="presParOf" srcId="{EA4A4908-C963-AF4E-9D3D-794454E73A93}" destId="{A94F0C9E-3D94-4645-B2C7-3EFBEB55BF24}" srcOrd="8" destOrd="0" presId="urn:microsoft.com/office/officeart/2005/8/layout/equation2"/>
    <dgm:cxn modelId="{414DA338-C03C-3D45-922A-DE1321606DC8}" type="presParOf" srcId="{EA4A4908-C963-AF4E-9D3D-794454E73A93}" destId="{3971265F-34CA-8343-8384-81A1C5617881}" srcOrd="9" destOrd="0" presId="urn:microsoft.com/office/officeart/2005/8/layout/equation2"/>
    <dgm:cxn modelId="{C0A9D967-F29C-D042-85DB-635CFEFA0154}" type="presParOf" srcId="{EA4A4908-C963-AF4E-9D3D-794454E73A93}" destId="{367D6724-90FC-C642-A266-F888D6C99917}" srcOrd="10" destOrd="0" presId="urn:microsoft.com/office/officeart/2005/8/layout/equation2"/>
    <dgm:cxn modelId="{A41C97EC-BE81-124F-A7EA-9D634709A1BD}" type="presParOf" srcId="{EA4A4908-C963-AF4E-9D3D-794454E73A93}" destId="{87007344-43A6-3F4B-9F69-9F1CE9416241}" srcOrd="11" destOrd="0" presId="urn:microsoft.com/office/officeart/2005/8/layout/equation2"/>
    <dgm:cxn modelId="{C8713797-BB1C-4246-A145-BB9A8B879DC6}" type="presParOf" srcId="{EA4A4908-C963-AF4E-9D3D-794454E73A93}" destId="{C1685A5F-462D-1C4B-A0C8-44E7F2EE1172}" srcOrd="12" destOrd="0" presId="urn:microsoft.com/office/officeart/2005/8/layout/equation2"/>
    <dgm:cxn modelId="{6D75FDF6-6E65-074F-914D-C10E1726FE82}" type="presParOf" srcId="{53FCACF1-B8FA-2F4A-AC10-8233B31106C2}" destId="{9AEFF1A7-7E60-9E4A-820D-6F1FB016A09B}" srcOrd="1" destOrd="0" presId="urn:microsoft.com/office/officeart/2005/8/layout/equation2"/>
    <dgm:cxn modelId="{A2352A15-C591-7D4A-8475-93389F220D3B}" type="presParOf" srcId="{9AEFF1A7-7E60-9E4A-820D-6F1FB016A09B}" destId="{B1580D96-7C1B-8F46-811E-BE6EBD39CD64}" srcOrd="0" destOrd="0" presId="urn:microsoft.com/office/officeart/2005/8/layout/equation2"/>
    <dgm:cxn modelId="{C776D15B-7AA5-4A44-9FFC-6086DAFCF9FE}" type="presParOf" srcId="{53FCACF1-B8FA-2F4A-AC10-8233B31106C2}" destId="{8233B7A5-3FBB-C042-8A93-425BEAC40B91}" srcOrd="2" destOrd="0" presId="urn:microsoft.com/office/officeart/2005/8/layout/equation2"/>
  </dgm:cxnLst>
  <dgm:bg>
    <a:effectLst>
      <a:glow rad="228600">
        <a:schemeClr val="accent1">
          <a:alpha val="75000"/>
        </a:schemeClr>
      </a:glow>
      <a:outerShdw blurRad="50800" dist="38100" dir="18900000" algn="tr">
        <a:srgbClr val="000000">
          <a:alpha val="43000"/>
        </a:srgbClr>
      </a:outerShdw>
    </a:effectLst>
  </dgm:bg>
  <dgm:whole>
    <a:effectLst>
      <a:reflection blurRad="6350" stA="50000" endA="300" endPos="90000" dir="5400000" sy="-100000" algn="bl" rotWithShape="0"/>
    </a:effectLst>
  </dgm:whole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D7A644-9D91-C749-86B1-5132EF8A1D21}">
      <dsp:nvSpPr>
        <dsp:cNvPr id="0" name=""/>
        <dsp:cNvSpPr/>
      </dsp:nvSpPr>
      <dsp:spPr>
        <a:xfrm>
          <a:off x="3524529" y="3094707"/>
          <a:ext cx="2324862" cy="2324862"/>
        </a:xfrm>
        <a:prstGeom prst="ellipse">
          <a:avLst/>
        </a:prstGeom>
        <a:solidFill>
          <a:schemeClr val="accent2">
            <a:tint val="95000"/>
          </a:schemeClr>
        </a:solidFill>
        <a:ln w="9525" cap="flat" cmpd="sng" algn="ctr">
          <a:solidFill>
            <a:schemeClr val="accent2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2">
              <a:shade val="70000"/>
              <a:satMod val="105000"/>
            </a:schemeClr>
          </a:contourClr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Knowledge</a:t>
          </a:r>
          <a:endParaRPr lang="en-US" sz="2500" kern="1200" dirty="0"/>
        </a:p>
      </dsp:txBody>
      <dsp:txXfrm>
        <a:off x="3524529" y="3094707"/>
        <a:ext cx="2324862" cy="2324862"/>
      </dsp:txXfrm>
    </dsp:sp>
    <dsp:sp modelId="{85DD669E-3D5C-7D4D-8085-C20974ECCE74}">
      <dsp:nvSpPr>
        <dsp:cNvPr id="0" name=""/>
        <dsp:cNvSpPr/>
      </dsp:nvSpPr>
      <dsp:spPr>
        <a:xfrm rot="12682611">
          <a:off x="1349836" y="2216341"/>
          <a:ext cx="2528342" cy="189463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shade val="9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031003-C40E-A140-A6B7-0B49FF838373}">
      <dsp:nvSpPr>
        <dsp:cNvPr id="0" name=""/>
        <dsp:cNvSpPr/>
      </dsp:nvSpPr>
      <dsp:spPr>
        <a:xfrm>
          <a:off x="76193" y="1143001"/>
          <a:ext cx="2668188" cy="2231729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shade val="5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Professional</a:t>
          </a:r>
          <a:endParaRPr lang="en-US" sz="2800" kern="1200" dirty="0"/>
        </a:p>
      </dsp:txBody>
      <dsp:txXfrm>
        <a:off x="76193" y="1143001"/>
        <a:ext cx="2668188" cy="2231729"/>
      </dsp:txXfrm>
    </dsp:sp>
    <dsp:sp modelId="{2243AD48-433E-294D-B80D-A48BF3D5E468}">
      <dsp:nvSpPr>
        <dsp:cNvPr id="0" name=""/>
        <dsp:cNvSpPr/>
      </dsp:nvSpPr>
      <dsp:spPr>
        <a:xfrm rot="15756159">
          <a:off x="3243944" y="1339485"/>
          <a:ext cx="2261628" cy="10259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7556"/>
            <a:satOff val="-3464"/>
            <a:lumOff val="1606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shade val="90000"/>
              <a:hueOff val="187556"/>
              <a:satOff val="-3464"/>
              <a:lumOff val="16063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70CC28-1700-204C-80BB-2AC86C4A4D41}">
      <dsp:nvSpPr>
        <dsp:cNvPr id="0" name=""/>
        <dsp:cNvSpPr/>
      </dsp:nvSpPr>
      <dsp:spPr>
        <a:xfrm>
          <a:off x="3315295" y="0"/>
          <a:ext cx="1827742" cy="1462088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80719"/>
            <a:satOff val="-3780"/>
            <a:lumOff val="21031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shade val="50000"/>
              <a:hueOff val="180719"/>
              <a:satOff val="-3780"/>
              <a:lumOff val="21031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Collegiate</a:t>
          </a:r>
          <a:endParaRPr lang="en-US" sz="2800" kern="1200" dirty="0"/>
        </a:p>
      </dsp:txBody>
      <dsp:txXfrm>
        <a:off x="3315295" y="0"/>
        <a:ext cx="1827742" cy="1462088"/>
      </dsp:txXfrm>
    </dsp:sp>
    <dsp:sp modelId="{5A66B80E-B332-E045-9903-4FBA0A3ED344}">
      <dsp:nvSpPr>
        <dsp:cNvPr id="0" name=""/>
        <dsp:cNvSpPr/>
      </dsp:nvSpPr>
      <dsp:spPr>
        <a:xfrm rot="18590568">
          <a:off x="5102117" y="2135011"/>
          <a:ext cx="2315049" cy="47480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75112"/>
            <a:satOff val="-6927"/>
            <a:lumOff val="3212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shade val="90000"/>
              <a:hueOff val="375112"/>
              <a:satOff val="-6927"/>
              <a:lumOff val="32127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DF3582D-8069-1A42-AEC1-37BD1AB9022D}">
      <dsp:nvSpPr>
        <dsp:cNvPr id="0" name=""/>
        <dsp:cNvSpPr/>
      </dsp:nvSpPr>
      <dsp:spPr>
        <a:xfrm>
          <a:off x="6210894" y="914383"/>
          <a:ext cx="1580708" cy="113855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361437"/>
            <a:satOff val="-7560"/>
            <a:lumOff val="4206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shade val="50000"/>
              <a:hueOff val="361437"/>
              <a:satOff val="-7560"/>
              <a:lumOff val="42063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High school</a:t>
          </a:r>
          <a:endParaRPr lang="en-US" sz="2800" kern="1200" dirty="0"/>
        </a:p>
      </dsp:txBody>
      <dsp:txXfrm>
        <a:off x="6210894" y="914383"/>
        <a:ext cx="1580708" cy="1138551"/>
      </dsp:txXfrm>
    </dsp:sp>
    <dsp:sp modelId="{8B47A9C7-4B69-E844-8376-B2853F83B2BD}">
      <dsp:nvSpPr>
        <dsp:cNvPr id="0" name=""/>
        <dsp:cNvSpPr/>
      </dsp:nvSpPr>
      <dsp:spPr>
        <a:xfrm rot="20700000">
          <a:off x="5889387" y="3606177"/>
          <a:ext cx="2031731" cy="11314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7556"/>
            <a:satOff val="-3464"/>
            <a:lumOff val="1606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shade val="90000"/>
              <a:hueOff val="187556"/>
              <a:satOff val="-3464"/>
              <a:lumOff val="16063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42D3AF-95F2-3D47-B000-1A4233A01370}">
      <dsp:nvSpPr>
        <dsp:cNvPr id="0" name=""/>
        <dsp:cNvSpPr/>
      </dsp:nvSpPr>
      <dsp:spPr>
        <a:xfrm>
          <a:off x="7315731" y="2819398"/>
          <a:ext cx="1141546" cy="116085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80719"/>
            <a:satOff val="-3780"/>
            <a:lumOff val="21031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1">
              <a:shade val="50000"/>
              <a:hueOff val="180719"/>
              <a:satOff val="-3780"/>
              <a:lumOff val="21031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Youth</a:t>
          </a:r>
          <a:endParaRPr lang="en-US" sz="2800" kern="1200" dirty="0"/>
        </a:p>
      </dsp:txBody>
      <dsp:txXfrm>
        <a:off x="7315731" y="2819398"/>
        <a:ext cx="1141546" cy="116085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D34FA2-4C4B-2345-AE2D-09A4AD285A77}">
      <dsp:nvSpPr>
        <dsp:cNvPr id="0" name=""/>
        <dsp:cNvSpPr/>
      </dsp:nvSpPr>
      <dsp:spPr>
        <a:xfrm>
          <a:off x="1875096" y="3879832"/>
          <a:ext cx="3792570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C46948-DEB4-0645-9FB7-284E6989A40B}">
      <dsp:nvSpPr>
        <dsp:cNvPr id="0" name=""/>
        <dsp:cNvSpPr/>
      </dsp:nvSpPr>
      <dsp:spPr>
        <a:xfrm>
          <a:off x="1875096" y="3309802"/>
          <a:ext cx="3243166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B2AEB-441D-854D-80BC-37F5C34736B2}">
      <dsp:nvSpPr>
        <dsp:cNvPr id="0" name=""/>
        <dsp:cNvSpPr/>
      </dsp:nvSpPr>
      <dsp:spPr>
        <a:xfrm>
          <a:off x="1875096" y="2642268"/>
          <a:ext cx="2943901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54D76-9575-BC45-A72B-DC7729D161AF}">
      <dsp:nvSpPr>
        <dsp:cNvPr id="0" name=""/>
        <dsp:cNvSpPr/>
      </dsp:nvSpPr>
      <dsp:spPr>
        <a:xfrm>
          <a:off x="1875096" y="1929731"/>
          <a:ext cx="2943901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1B290-D007-D441-8F5E-33646A874E8C}">
      <dsp:nvSpPr>
        <dsp:cNvPr id="0" name=""/>
        <dsp:cNvSpPr/>
      </dsp:nvSpPr>
      <dsp:spPr>
        <a:xfrm>
          <a:off x="1875096" y="1262197"/>
          <a:ext cx="3243166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17DBB2-C87A-9A42-B65B-30C1E4067A19}">
      <dsp:nvSpPr>
        <dsp:cNvPr id="0" name=""/>
        <dsp:cNvSpPr/>
      </dsp:nvSpPr>
      <dsp:spPr>
        <a:xfrm>
          <a:off x="1875096" y="692167"/>
          <a:ext cx="3792570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1E18D-E812-C14A-B10B-E0FDF6721501}">
      <dsp:nvSpPr>
        <dsp:cNvPr id="0" name=""/>
        <dsp:cNvSpPr/>
      </dsp:nvSpPr>
      <dsp:spPr>
        <a:xfrm>
          <a:off x="0" y="410903"/>
          <a:ext cx="3750193" cy="37501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E919FD-5639-914F-8AF5-AB2F6824A23F}">
      <dsp:nvSpPr>
        <dsp:cNvPr id="0" name=""/>
        <dsp:cNvSpPr/>
      </dsp:nvSpPr>
      <dsp:spPr>
        <a:xfrm>
          <a:off x="566189" y="1382695"/>
          <a:ext cx="2814384" cy="1804231"/>
        </a:xfrm>
        <a:prstGeom prst="rect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CONCUSSION SYMPTOMS: HA, fatigue, sleep, MSK, balance issues, </a:t>
          </a:r>
          <a:r>
            <a:rPr lang="en-US" sz="2600" kern="1200" dirty="0" err="1" smtClean="0"/>
            <a:t>etc</a:t>
          </a:r>
          <a:endParaRPr lang="en-US" sz="2600" kern="1200" dirty="0"/>
        </a:p>
      </dsp:txBody>
      <dsp:txXfrm>
        <a:off x="566189" y="1382695"/>
        <a:ext cx="2814384" cy="1804231"/>
      </dsp:txXfrm>
    </dsp:sp>
    <dsp:sp modelId="{1CF5035F-2BED-914D-9586-27911B7ADAD7}">
      <dsp:nvSpPr>
        <dsp:cNvPr id="0" name=""/>
        <dsp:cNvSpPr/>
      </dsp:nvSpPr>
      <dsp:spPr>
        <a:xfrm>
          <a:off x="5386402" y="410903"/>
          <a:ext cx="562528" cy="56252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317941-3255-D846-B47E-FF512B0336A1}">
      <dsp:nvSpPr>
        <dsp:cNvPr id="0" name=""/>
        <dsp:cNvSpPr/>
      </dsp:nvSpPr>
      <dsp:spPr>
        <a:xfrm>
          <a:off x="5948931" y="410903"/>
          <a:ext cx="1158742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Cognitive</a:t>
          </a:r>
          <a:endParaRPr lang="en-US" sz="1900" kern="1200" dirty="0"/>
        </a:p>
      </dsp:txBody>
      <dsp:txXfrm>
        <a:off x="5948931" y="410903"/>
        <a:ext cx="1158742" cy="562528"/>
      </dsp:txXfrm>
    </dsp:sp>
    <dsp:sp modelId="{D4FA6320-3B54-874A-AD66-F8E488FB381D}">
      <dsp:nvSpPr>
        <dsp:cNvPr id="0" name=""/>
        <dsp:cNvSpPr/>
      </dsp:nvSpPr>
      <dsp:spPr>
        <a:xfrm>
          <a:off x="4836998" y="980932"/>
          <a:ext cx="562528" cy="56252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AD030D-4047-084C-B2E3-0371B5A7CC5B}">
      <dsp:nvSpPr>
        <dsp:cNvPr id="0" name=""/>
        <dsp:cNvSpPr/>
      </dsp:nvSpPr>
      <dsp:spPr>
        <a:xfrm>
          <a:off x="5399527" y="980932"/>
          <a:ext cx="741865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Sleep</a:t>
          </a:r>
          <a:endParaRPr lang="en-US" sz="1900" kern="1200" dirty="0"/>
        </a:p>
      </dsp:txBody>
      <dsp:txXfrm>
        <a:off x="5399527" y="980932"/>
        <a:ext cx="741865" cy="562528"/>
      </dsp:txXfrm>
    </dsp:sp>
    <dsp:sp modelId="{0D63EBB1-EDBE-7841-B7E3-0909887F4D5B}">
      <dsp:nvSpPr>
        <dsp:cNvPr id="0" name=""/>
        <dsp:cNvSpPr/>
      </dsp:nvSpPr>
      <dsp:spPr>
        <a:xfrm>
          <a:off x="4537733" y="1648467"/>
          <a:ext cx="562528" cy="56252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7B8823-4556-4C44-BDAB-5D4DF3490C1F}">
      <dsp:nvSpPr>
        <dsp:cNvPr id="0" name=""/>
        <dsp:cNvSpPr/>
      </dsp:nvSpPr>
      <dsp:spPr>
        <a:xfrm>
          <a:off x="5100262" y="1648467"/>
          <a:ext cx="1860095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Headache/PTM</a:t>
          </a:r>
          <a:endParaRPr lang="en-US" sz="1900" kern="1200" dirty="0"/>
        </a:p>
      </dsp:txBody>
      <dsp:txXfrm>
        <a:off x="5100262" y="1648467"/>
        <a:ext cx="1860095" cy="562528"/>
      </dsp:txXfrm>
    </dsp:sp>
    <dsp:sp modelId="{6DF59B60-2AF1-E040-94F2-82BA233733A1}">
      <dsp:nvSpPr>
        <dsp:cNvPr id="0" name=""/>
        <dsp:cNvSpPr/>
      </dsp:nvSpPr>
      <dsp:spPr>
        <a:xfrm>
          <a:off x="4537733" y="2361003"/>
          <a:ext cx="562528" cy="56252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0FFF65-3F8B-9340-891C-24A06FBDDF02}">
      <dsp:nvSpPr>
        <dsp:cNvPr id="0" name=""/>
        <dsp:cNvSpPr/>
      </dsp:nvSpPr>
      <dsp:spPr>
        <a:xfrm>
          <a:off x="5100262" y="2361003"/>
          <a:ext cx="847543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Psych Issues </a:t>
          </a:r>
          <a:endParaRPr lang="en-US" sz="1900" kern="1200" dirty="0"/>
        </a:p>
      </dsp:txBody>
      <dsp:txXfrm>
        <a:off x="5100262" y="2361003"/>
        <a:ext cx="847543" cy="562528"/>
      </dsp:txXfrm>
    </dsp:sp>
    <dsp:sp modelId="{64C2EF4E-81E2-5240-9C79-708C2B09CBAC}">
      <dsp:nvSpPr>
        <dsp:cNvPr id="0" name=""/>
        <dsp:cNvSpPr/>
      </dsp:nvSpPr>
      <dsp:spPr>
        <a:xfrm>
          <a:off x="4836998" y="3028538"/>
          <a:ext cx="562528" cy="56252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9000" r="-49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433D92-0FF0-0F47-8613-FE800174F762}">
      <dsp:nvSpPr>
        <dsp:cNvPr id="0" name=""/>
        <dsp:cNvSpPr/>
      </dsp:nvSpPr>
      <dsp:spPr>
        <a:xfrm>
          <a:off x="5399527" y="3028538"/>
          <a:ext cx="2100858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Vestibular/Ocular</a:t>
          </a:r>
          <a:endParaRPr lang="en-US" sz="1900" kern="1200" dirty="0"/>
        </a:p>
      </dsp:txBody>
      <dsp:txXfrm>
        <a:off x="5399527" y="3028538"/>
        <a:ext cx="2100858" cy="562528"/>
      </dsp:txXfrm>
    </dsp:sp>
    <dsp:sp modelId="{1B9D422A-2506-0E4A-8021-E43B6369F04E}">
      <dsp:nvSpPr>
        <dsp:cNvPr id="0" name=""/>
        <dsp:cNvSpPr/>
      </dsp:nvSpPr>
      <dsp:spPr>
        <a:xfrm>
          <a:off x="5386402" y="3598567"/>
          <a:ext cx="562528" cy="56252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A00B5E-AE51-7C47-88B2-3B9262006FBF}">
      <dsp:nvSpPr>
        <dsp:cNvPr id="0" name=""/>
        <dsp:cNvSpPr/>
      </dsp:nvSpPr>
      <dsp:spPr>
        <a:xfrm>
          <a:off x="5948931" y="3598567"/>
          <a:ext cx="678761" cy="562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MSK</a:t>
          </a:r>
          <a:endParaRPr lang="en-US" sz="1900" kern="1200" dirty="0"/>
        </a:p>
      </dsp:txBody>
      <dsp:txXfrm>
        <a:off x="5948931" y="3598567"/>
        <a:ext cx="678761" cy="56252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B4DA7B-76DA-134E-A07D-7A737BEDA3B5}">
      <dsp:nvSpPr>
        <dsp:cNvPr id="0" name=""/>
        <dsp:cNvSpPr/>
      </dsp:nvSpPr>
      <dsp:spPr>
        <a:xfrm>
          <a:off x="2822576" y="4"/>
          <a:ext cx="3005857" cy="912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Proper Training- skills gained</a:t>
          </a:r>
          <a:endParaRPr lang="en-US" sz="2500" kern="1200" dirty="0"/>
        </a:p>
      </dsp:txBody>
      <dsp:txXfrm>
        <a:off x="2822576" y="4"/>
        <a:ext cx="3005857" cy="912784"/>
      </dsp:txXfrm>
    </dsp:sp>
    <dsp:sp modelId="{11DA26CF-9E4B-D043-8681-107F53CC48E6}">
      <dsp:nvSpPr>
        <dsp:cNvPr id="0" name=""/>
        <dsp:cNvSpPr/>
      </dsp:nvSpPr>
      <dsp:spPr>
        <a:xfrm rot="3548601">
          <a:off x="4607494" y="2469530"/>
          <a:ext cx="2167612" cy="54573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3548601">
        <a:off x="4607494" y="2469530"/>
        <a:ext cx="2167612" cy="545737"/>
      </dsp:txXfrm>
    </dsp:sp>
    <dsp:sp modelId="{DA2A742C-4B53-1A47-9D3C-96E0D9A65EC1}">
      <dsp:nvSpPr>
        <dsp:cNvPr id="0" name=""/>
        <dsp:cNvSpPr/>
      </dsp:nvSpPr>
      <dsp:spPr>
        <a:xfrm>
          <a:off x="5679284" y="4572009"/>
          <a:ext cx="2824953" cy="1028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Exposure game situations</a:t>
          </a:r>
          <a:endParaRPr lang="en-US" sz="2500" kern="1200" dirty="0"/>
        </a:p>
      </dsp:txBody>
      <dsp:txXfrm>
        <a:off x="5679284" y="4572009"/>
        <a:ext cx="2824953" cy="1028823"/>
      </dsp:txXfrm>
    </dsp:sp>
    <dsp:sp modelId="{867584E6-C3E8-8847-9727-27372F91C9B4}">
      <dsp:nvSpPr>
        <dsp:cNvPr id="0" name=""/>
        <dsp:cNvSpPr/>
      </dsp:nvSpPr>
      <dsp:spPr>
        <a:xfrm rot="10812230">
          <a:off x="3240729" y="4803708"/>
          <a:ext cx="2167612" cy="54573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12230">
        <a:off x="3240729" y="4803708"/>
        <a:ext cx="2167612" cy="545737"/>
      </dsp:txXfrm>
    </dsp:sp>
    <dsp:sp modelId="{8B5E9748-6DEC-0B49-9F9A-8DDCE3BE781D}">
      <dsp:nvSpPr>
        <dsp:cNvPr id="0" name=""/>
        <dsp:cNvSpPr/>
      </dsp:nvSpPr>
      <dsp:spPr>
        <a:xfrm>
          <a:off x="76569" y="4628400"/>
          <a:ext cx="2893217" cy="8764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Team building</a:t>
          </a:r>
          <a:endParaRPr lang="en-US" sz="2500" kern="1200" dirty="0"/>
        </a:p>
      </dsp:txBody>
      <dsp:txXfrm>
        <a:off x="76569" y="4628400"/>
        <a:ext cx="2893217" cy="876422"/>
      </dsp:txXfrm>
    </dsp:sp>
    <dsp:sp modelId="{DAD8C9C4-019D-CF43-B0E9-30455067E631}">
      <dsp:nvSpPr>
        <dsp:cNvPr id="0" name=""/>
        <dsp:cNvSpPr/>
      </dsp:nvSpPr>
      <dsp:spPr>
        <a:xfrm rot="18077604">
          <a:off x="1835009" y="2497726"/>
          <a:ext cx="2167612" cy="54573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8077604">
        <a:off x="1835009" y="2497726"/>
        <a:ext cx="2167612" cy="54573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E8907F-DEE4-BC4A-ADB8-03500EA6BB07}">
      <dsp:nvSpPr>
        <dsp:cNvPr id="0" name=""/>
        <dsp:cNvSpPr/>
      </dsp:nvSpPr>
      <dsp:spPr>
        <a:xfrm>
          <a:off x="6775" y="1633338"/>
          <a:ext cx="1736589" cy="14323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Rotational deformity leading to membrane deformation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Pressure wave</a:t>
          </a:r>
          <a:endParaRPr lang="en-US" sz="1100" kern="1200" dirty="0"/>
        </a:p>
      </dsp:txBody>
      <dsp:txXfrm>
        <a:off x="6775" y="1633338"/>
        <a:ext cx="1736589" cy="1125396"/>
      </dsp:txXfrm>
    </dsp:sp>
    <dsp:sp modelId="{8E7E86A3-D280-2846-B5D7-3C4618C1A5A5}">
      <dsp:nvSpPr>
        <dsp:cNvPr id="0" name=""/>
        <dsp:cNvSpPr/>
      </dsp:nvSpPr>
      <dsp:spPr>
        <a:xfrm>
          <a:off x="983679" y="1978012"/>
          <a:ext cx="1909907" cy="1909907"/>
        </a:xfrm>
        <a:prstGeom prst="leftCircularArrow">
          <a:avLst>
            <a:gd name="adj1" fmla="val 3127"/>
            <a:gd name="adj2" fmla="val 384593"/>
            <a:gd name="adj3" fmla="val 2160104"/>
            <a:gd name="adj4" fmla="val 9024489"/>
            <a:gd name="adj5" fmla="val 3648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991B1E-C1A1-1040-8FB6-D7F0A431D6CC}">
      <dsp:nvSpPr>
        <dsp:cNvPr id="0" name=""/>
        <dsp:cNvSpPr/>
      </dsp:nvSpPr>
      <dsp:spPr>
        <a:xfrm>
          <a:off x="392684" y="2758735"/>
          <a:ext cx="1543635" cy="613852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Injury</a:t>
          </a:r>
          <a:endParaRPr lang="en-US" sz="1700" kern="1200" dirty="0"/>
        </a:p>
      </dsp:txBody>
      <dsp:txXfrm>
        <a:off x="392684" y="2758735"/>
        <a:ext cx="1543635" cy="613852"/>
      </dsp:txXfrm>
    </dsp:sp>
    <dsp:sp modelId="{46DA9126-4BC2-6A4A-BD6E-F4423DD6D3B2}">
      <dsp:nvSpPr>
        <dsp:cNvPr id="0" name=""/>
        <dsp:cNvSpPr/>
      </dsp:nvSpPr>
      <dsp:spPr>
        <a:xfrm>
          <a:off x="2220730" y="1633338"/>
          <a:ext cx="1736589" cy="14323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-127231"/>
              <a:satOff val="5670"/>
              <a:lumOff val="792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Na+ moves into cell, K+ out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Glutamate release (excitatory NT) – binds to </a:t>
          </a:r>
          <a:r>
            <a:rPr lang="en-US" sz="1100" kern="1200" dirty="0" err="1" smtClean="0"/>
            <a:t>NMDAr</a:t>
          </a:r>
          <a:r>
            <a:rPr lang="en-US" sz="1100" kern="1200" dirty="0" smtClean="0"/>
            <a:t> causing calcium to accumulate </a:t>
          </a:r>
          <a:endParaRPr lang="en-US" sz="1100" kern="1200" dirty="0"/>
        </a:p>
      </dsp:txBody>
      <dsp:txXfrm>
        <a:off x="2220730" y="1940264"/>
        <a:ext cx="1736589" cy="1125396"/>
      </dsp:txXfrm>
    </dsp:sp>
    <dsp:sp modelId="{BB497EC0-038D-364C-A824-DD2A83FCBD94}">
      <dsp:nvSpPr>
        <dsp:cNvPr id="0" name=""/>
        <dsp:cNvSpPr/>
      </dsp:nvSpPr>
      <dsp:spPr>
        <a:xfrm>
          <a:off x="3155273" y="644935"/>
          <a:ext cx="2564203" cy="2564203"/>
        </a:xfrm>
        <a:prstGeom prst="circularArrow">
          <a:avLst>
            <a:gd name="adj1" fmla="val 2329"/>
            <a:gd name="adj2" fmla="val 281175"/>
            <a:gd name="adj3" fmla="val 19541533"/>
            <a:gd name="adj4" fmla="val 12573729"/>
            <a:gd name="adj5" fmla="val 2717"/>
          </a:avLst>
        </a:prstGeom>
        <a:solidFill>
          <a:schemeClr val="accent6">
            <a:shade val="90000"/>
            <a:hueOff val="-190867"/>
            <a:satOff val="3809"/>
            <a:lumOff val="1033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FA0B82-C8E9-214B-B5DE-7348CC5C73E6}">
      <dsp:nvSpPr>
        <dsp:cNvPr id="0" name=""/>
        <dsp:cNvSpPr/>
      </dsp:nvSpPr>
      <dsp:spPr>
        <a:xfrm>
          <a:off x="2606639" y="1326412"/>
          <a:ext cx="1543635" cy="613852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127231"/>
            <a:satOff val="5670"/>
            <a:lumOff val="792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Nerve</a:t>
          </a:r>
          <a:endParaRPr lang="en-US" sz="1700" kern="1200" dirty="0"/>
        </a:p>
      </dsp:txBody>
      <dsp:txXfrm>
        <a:off x="2606639" y="1326412"/>
        <a:ext cx="1543635" cy="613852"/>
      </dsp:txXfrm>
    </dsp:sp>
    <dsp:sp modelId="{B0BD6CC8-A588-8148-A28E-1750F3C4ED6C}">
      <dsp:nvSpPr>
        <dsp:cNvPr id="0" name=""/>
        <dsp:cNvSpPr/>
      </dsp:nvSpPr>
      <dsp:spPr>
        <a:xfrm>
          <a:off x="4434684" y="1480847"/>
          <a:ext cx="2488584" cy="1739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-254461"/>
              <a:satOff val="11339"/>
              <a:lumOff val="1585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Spreading depression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Ca++ increases inside cell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more glutamate release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Mitochondrial dysfunction (calcium overload)</a:t>
          </a:r>
          <a:endParaRPr lang="en-US" sz="1100" kern="1200" dirty="0"/>
        </a:p>
      </dsp:txBody>
      <dsp:txXfrm>
        <a:off x="4434684" y="1480847"/>
        <a:ext cx="2488584" cy="1366749"/>
      </dsp:txXfrm>
    </dsp:sp>
    <dsp:sp modelId="{CC10EEB7-8DC0-674D-9046-EA667F6C4DAC}">
      <dsp:nvSpPr>
        <dsp:cNvPr id="0" name=""/>
        <dsp:cNvSpPr/>
      </dsp:nvSpPr>
      <dsp:spPr>
        <a:xfrm>
          <a:off x="5773545" y="1821336"/>
          <a:ext cx="2120408" cy="2120408"/>
        </a:xfrm>
        <a:prstGeom prst="leftCircularArrow">
          <a:avLst>
            <a:gd name="adj1" fmla="val 2817"/>
            <a:gd name="adj2" fmla="val 343896"/>
            <a:gd name="adj3" fmla="val 2117228"/>
            <a:gd name="adj4" fmla="val 9022311"/>
            <a:gd name="adj5" fmla="val 3286"/>
          </a:avLst>
        </a:prstGeom>
        <a:solidFill>
          <a:schemeClr val="accent6">
            <a:shade val="90000"/>
            <a:hueOff val="-381735"/>
            <a:satOff val="7617"/>
            <a:lumOff val="2067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D68531-EB91-C74E-B113-E147FD0F0347}">
      <dsp:nvSpPr>
        <dsp:cNvPr id="0" name=""/>
        <dsp:cNvSpPr/>
      </dsp:nvSpPr>
      <dsp:spPr>
        <a:xfrm>
          <a:off x="5196591" y="2759832"/>
          <a:ext cx="1543635" cy="613852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254461"/>
            <a:satOff val="11339"/>
            <a:lumOff val="1585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Random Depolarization</a:t>
          </a:r>
          <a:endParaRPr lang="en-US" sz="1700" kern="1200" dirty="0"/>
        </a:p>
      </dsp:txBody>
      <dsp:txXfrm>
        <a:off x="5196591" y="2759832"/>
        <a:ext cx="1543635" cy="613852"/>
      </dsp:txXfrm>
    </dsp:sp>
    <dsp:sp modelId="{B4A0038F-E077-0942-AD99-5C377B646696}">
      <dsp:nvSpPr>
        <dsp:cNvPr id="0" name=""/>
        <dsp:cNvSpPr/>
      </dsp:nvSpPr>
      <dsp:spPr>
        <a:xfrm>
          <a:off x="7207680" y="1633338"/>
          <a:ext cx="1736589" cy="14323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-381692"/>
              <a:satOff val="17009"/>
              <a:lumOff val="2377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Decrease blood flow and unable to re-establish gradient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No glucose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Rely on glycolysis </a:t>
          </a:r>
          <a:endParaRPr lang="en-US" sz="1100" kern="1200" dirty="0"/>
        </a:p>
      </dsp:txBody>
      <dsp:txXfrm>
        <a:off x="7207680" y="1940264"/>
        <a:ext cx="1736589" cy="1125396"/>
      </dsp:txXfrm>
    </dsp:sp>
    <dsp:sp modelId="{FA618A2F-F6D3-7F48-AB94-B4E19E50532E}">
      <dsp:nvSpPr>
        <dsp:cNvPr id="0" name=""/>
        <dsp:cNvSpPr/>
      </dsp:nvSpPr>
      <dsp:spPr>
        <a:xfrm>
          <a:off x="7593588" y="1326412"/>
          <a:ext cx="1543635" cy="613852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Miss-Match</a:t>
          </a:r>
          <a:endParaRPr lang="en-US" sz="1700" kern="1200" dirty="0"/>
        </a:p>
      </dsp:txBody>
      <dsp:txXfrm>
        <a:off x="7593588" y="1326412"/>
        <a:ext cx="1543635" cy="61385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67BBF7-6E60-214C-9BAE-A44813CA6A82}">
      <dsp:nvSpPr>
        <dsp:cNvPr id="0" name=""/>
        <dsp:cNvSpPr/>
      </dsp:nvSpPr>
      <dsp:spPr>
        <a:xfrm>
          <a:off x="2483383" y="905"/>
          <a:ext cx="1585614" cy="7928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Female</a:t>
          </a:r>
          <a:endParaRPr lang="en-US" sz="3400" kern="1200" dirty="0"/>
        </a:p>
      </dsp:txBody>
      <dsp:txXfrm>
        <a:off x="2483383" y="905"/>
        <a:ext cx="1585614" cy="792807"/>
      </dsp:txXfrm>
    </dsp:sp>
    <dsp:sp modelId="{3EFFA09B-F957-6A4B-978B-427548D9631D}">
      <dsp:nvSpPr>
        <dsp:cNvPr id="0" name=""/>
        <dsp:cNvSpPr/>
      </dsp:nvSpPr>
      <dsp:spPr>
        <a:xfrm>
          <a:off x="2641944" y="793713"/>
          <a:ext cx="158561" cy="594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605"/>
              </a:lnTo>
              <a:lnTo>
                <a:pt x="158561" y="594605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3EA05-7F16-1C4B-B571-3E0F16819159}">
      <dsp:nvSpPr>
        <dsp:cNvPr id="0" name=""/>
        <dsp:cNvSpPr/>
      </dsp:nvSpPr>
      <dsp:spPr>
        <a:xfrm>
          <a:off x="2800506" y="991915"/>
          <a:ext cx="1268491" cy="79280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Greater area of </a:t>
          </a:r>
          <a:r>
            <a:rPr lang="en-US" sz="1000" kern="1200" dirty="0" err="1" smtClean="0"/>
            <a:t>unmyelinated</a:t>
          </a:r>
          <a:r>
            <a:rPr lang="en-US" sz="1000" kern="1200" dirty="0" smtClean="0"/>
            <a:t> neurons</a:t>
          </a:r>
          <a:endParaRPr lang="en-US" sz="1000" kern="1200" dirty="0"/>
        </a:p>
      </dsp:txBody>
      <dsp:txXfrm>
        <a:off x="2800506" y="991915"/>
        <a:ext cx="1268491" cy="792807"/>
      </dsp:txXfrm>
    </dsp:sp>
    <dsp:sp modelId="{5C075725-0CCE-4D44-A167-28E746665FAF}">
      <dsp:nvSpPr>
        <dsp:cNvPr id="0" name=""/>
        <dsp:cNvSpPr/>
      </dsp:nvSpPr>
      <dsp:spPr>
        <a:xfrm>
          <a:off x="2641944" y="793713"/>
          <a:ext cx="158561" cy="1585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614"/>
              </a:lnTo>
              <a:lnTo>
                <a:pt x="158561" y="1585614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B3CA7-6EB9-274F-AC0D-E4324EB16CBB}">
      <dsp:nvSpPr>
        <dsp:cNvPr id="0" name=""/>
        <dsp:cNvSpPr/>
      </dsp:nvSpPr>
      <dsp:spPr>
        <a:xfrm>
          <a:off x="2800506" y="1982924"/>
          <a:ext cx="1268491" cy="79280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Higher CBF and metabolic rate which may exacerbate </a:t>
          </a:r>
          <a:r>
            <a:rPr lang="en-US" sz="1000" kern="1200" dirty="0" err="1" smtClean="0"/>
            <a:t>neurometabolic</a:t>
          </a:r>
          <a:r>
            <a:rPr lang="en-US" sz="1000" kern="1200" dirty="0" smtClean="0"/>
            <a:t> crisis</a:t>
          </a:r>
          <a:endParaRPr lang="en-US" sz="1000" kern="1200" dirty="0"/>
        </a:p>
      </dsp:txBody>
      <dsp:txXfrm>
        <a:off x="2800506" y="1982924"/>
        <a:ext cx="1268491" cy="792807"/>
      </dsp:txXfrm>
    </dsp:sp>
    <dsp:sp modelId="{EE4C6C95-BE89-5146-9C02-70253CA8935E}">
      <dsp:nvSpPr>
        <dsp:cNvPr id="0" name=""/>
        <dsp:cNvSpPr/>
      </dsp:nvSpPr>
      <dsp:spPr>
        <a:xfrm>
          <a:off x="2641944" y="793713"/>
          <a:ext cx="158561" cy="2576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6624"/>
              </a:lnTo>
              <a:lnTo>
                <a:pt x="158561" y="2576624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C6402-619D-9346-80F5-286FED277D63}">
      <dsp:nvSpPr>
        <dsp:cNvPr id="0" name=""/>
        <dsp:cNvSpPr/>
      </dsp:nvSpPr>
      <dsp:spPr>
        <a:xfrm>
          <a:off x="2800506" y="2973933"/>
          <a:ext cx="1268491" cy="79280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+/- estrogen effect</a:t>
          </a:r>
          <a:endParaRPr lang="en-US" sz="1000" kern="1200" dirty="0"/>
        </a:p>
      </dsp:txBody>
      <dsp:txXfrm>
        <a:off x="2800506" y="2973933"/>
        <a:ext cx="1268491" cy="792807"/>
      </dsp:txXfrm>
    </dsp:sp>
    <dsp:sp modelId="{7C6D683C-22E4-9E4C-8477-0A95A8922858}">
      <dsp:nvSpPr>
        <dsp:cNvPr id="0" name=""/>
        <dsp:cNvSpPr/>
      </dsp:nvSpPr>
      <dsp:spPr>
        <a:xfrm>
          <a:off x="2641944" y="793713"/>
          <a:ext cx="158561" cy="3567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7633"/>
              </a:lnTo>
              <a:lnTo>
                <a:pt x="158561" y="3567633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76AED-81AB-9149-8C83-CC2C8A81A930}">
      <dsp:nvSpPr>
        <dsp:cNvPr id="0" name=""/>
        <dsp:cNvSpPr/>
      </dsp:nvSpPr>
      <dsp:spPr>
        <a:xfrm>
          <a:off x="2800506" y="3964942"/>
          <a:ext cx="1268491" cy="79280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Somatic complaints (headaches)</a:t>
          </a:r>
          <a:endParaRPr lang="en-US" sz="1000" kern="1200" dirty="0"/>
        </a:p>
      </dsp:txBody>
      <dsp:txXfrm>
        <a:off x="2800506" y="3964942"/>
        <a:ext cx="1268491" cy="792807"/>
      </dsp:txXfrm>
    </dsp:sp>
    <dsp:sp modelId="{3554151A-0FE8-1B40-ABA4-BE97F4204E6F}">
      <dsp:nvSpPr>
        <dsp:cNvPr id="0" name=""/>
        <dsp:cNvSpPr/>
      </dsp:nvSpPr>
      <dsp:spPr>
        <a:xfrm>
          <a:off x="4465401" y="905"/>
          <a:ext cx="1585614" cy="7928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Male</a:t>
          </a:r>
          <a:endParaRPr lang="en-US" sz="3400" kern="1200" dirty="0"/>
        </a:p>
      </dsp:txBody>
      <dsp:txXfrm>
        <a:off x="4465401" y="905"/>
        <a:ext cx="1585614" cy="792807"/>
      </dsp:txXfrm>
    </dsp:sp>
    <dsp:sp modelId="{D287DEA2-D16B-374B-B507-E4CE0A86EA56}">
      <dsp:nvSpPr>
        <dsp:cNvPr id="0" name=""/>
        <dsp:cNvSpPr/>
      </dsp:nvSpPr>
      <dsp:spPr>
        <a:xfrm>
          <a:off x="4623963" y="793713"/>
          <a:ext cx="158561" cy="594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605"/>
              </a:lnTo>
              <a:lnTo>
                <a:pt x="158561" y="594605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E90E40-FEF9-E840-9BA6-2DA653813378}">
      <dsp:nvSpPr>
        <dsp:cNvPr id="0" name=""/>
        <dsp:cNvSpPr/>
      </dsp:nvSpPr>
      <dsp:spPr>
        <a:xfrm>
          <a:off x="4782524" y="991915"/>
          <a:ext cx="1268491" cy="79280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Cognitive symptoms</a:t>
          </a:r>
          <a:endParaRPr lang="en-US" sz="1000" kern="1200" dirty="0"/>
        </a:p>
      </dsp:txBody>
      <dsp:txXfrm>
        <a:off x="4782524" y="991915"/>
        <a:ext cx="1268491" cy="792807"/>
      </dsp:txXfrm>
    </dsp:sp>
    <dsp:sp modelId="{43C1A1B7-E0B8-1B4C-AAD4-11B31B679466}">
      <dsp:nvSpPr>
        <dsp:cNvPr id="0" name=""/>
        <dsp:cNvSpPr/>
      </dsp:nvSpPr>
      <dsp:spPr>
        <a:xfrm>
          <a:off x="4623963" y="793713"/>
          <a:ext cx="158561" cy="1585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614"/>
              </a:lnTo>
              <a:lnTo>
                <a:pt x="158561" y="1585614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47A4E-AF81-4440-A3D6-895526114FF7}">
      <dsp:nvSpPr>
        <dsp:cNvPr id="0" name=""/>
        <dsp:cNvSpPr/>
      </dsp:nvSpPr>
      <dsp:spPr>
        <a:xfrm>
          <a:off x="4782524" y="1982924"/>
          <a:ext cx="1268491" cy="79280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Stronger necks </a:t>
          </a:r>
          <a:endParaRPr lang="en-US" sz="1000" kern="1200" dirty="0"/>
        </a:p>
      </dsp:txBody>
      <dsp:txXfrm>
        <a:off x="4782524" y="1982924"/>
        <a:ext cx="1268491" cy="792807"/>
      </dsp:txXfrm>
    </dsp:sp>
    <dsp:sp modelId="{0BDD842E-9DF8-AB48-BCA0-A3A468F98111}">
      <dsp:nvSpPr>
        <dsp:cNvPr id="0" name=""/>
        <dsp:cNvSpPr/>
      </dsp:nvSpPr>
      <dsp:spPr>
        <a:xfrm>
          <a:off x="4623963" y="793713"/>
          <a:ext cx="158561" cy="2576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6624"/>
              </a:lnTo>
              <a:lnTo>
                <a:pt x="158561" y="2576624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FAF92-2317-E748-BA5A-F21124DC1E75}">
      <dsp:nvSpPr>
        <dsp:cNvPr id="0" name=""/>
        <dsp:cNvSpPr/>
      </dsp:nvSpPr>
      <dsp:spPr>
        <a:xfrm>
          <a:off x="4782524" y="2973933"/>
          <a:ext cx="1268491" cy="79280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Larger head/ball ratio</a:t>
          </a:r>
          <a:endParaRPr lang="en-US" sz="1000" kern="1200" dirty="0"/>
        </a:p>
      </dsp:txBody>
      <dsp:txXfrm>
        <a:off x="4782524" y="2973933"/>
        <a:ext cx="1268491" cy="79280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71F4FF-1CAA-D841-A996-67DB145A2021}">
      <dsp:nvSpPr>
        <dsp:cNvPr id="0" name=""/>
        <dsp:cNvSpPr/>
      </dsp:nvSpPr>
      <dsp:spPr>
        <a:xfrm>
          <a:off x="1362154" y="0"/>
          <a:ext cx="5026025" cy="5026025"/>
        </a:xfrm>
        <a:prstGeom prst="triangl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56907D-77DD-B247-A3DF-FBBE796A149B}">
      <dsp:nvSpPr>
        <dsp:cNvPr id="0" name=""/>
        <dsp:cNvSpPr/>
      </dsp:nvSpPr>
      <dsp:spPr>
        <a:xfrm>
          <a:off x="3875167" y="503093"/>
          <a:ext cx="3266916" cy="8932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Interview</a:t>
          </a:r>
          <a:endParaRPr lang="en-US" sz="1600" kern="1200" dirty="0"/>
        </a:p>
      </dsp:txBody>
      <dsp:txXfrm>
        <a:off x="3875167" y="503093"/>
        <a:ext cx="3266916" cy="893297"/>
      </dsp:txXfrm>
    </dsp:sp>
    <dsp:sp modelId="{9DC09BB8-07DE-4B43-98DD-6CBF853330D8}">
      <dsp:nvSpPr>
        <dsp:cNvPr id="0" name=""/>
        <dsp:cNvSpPr/>
      </dsp:nvSpPr>
      <dsp:spPr>
        <a:xfrm>
          <a:off x="3875167" y="1508052"/>
          <a:ext cx="3266916" cy="8932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9925"/>
              <a:satOff val="-3638"/>
              <a:lumOff val="2105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Physical exam</a:t>
          </a:r>
          <a:endParaRPr lang="en-US" sz="1600" kern="1200" dirty="0"/>
        </a:p>
      </dsp:txBody>
      <dsp:txXfrm>
        <a:off x="3875167" y="1508052"/>
        <a:ext cx="3266916" cy="893297"/>
      </dsp:txXfrm>
    </dsp:sp>
    <dsp:sp modelId="{F76E805A-91A2-9D46-A470-9DBAF82F9925}">
      <dsp:nvSpPr>
        <dsp:cNvPr id="0" name=""/>
        <dsp:cNvSpPr/>
      </dsp:nvSpPr>
      <dsp:spPr>
        <a:xfrm>
          <a:off x="3875167" y="2513012"/>
          <a:ext cx="3266916" cy="8932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39850"/>
              <a:satOff val="-7276"/>
              <a:lumOff val="4210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Vestibular-ocular exam</a:t>
          </a:r>
          <a:endParaRPr lang="en-US" sz="1600" kern="1200" dirty="0"/>
        </a:p>
      </dsp:txBody>
      <dsp:txXfrm>
        <a:off x="3875167" y="2513012"/>
        <a:ext cx="3266916" cy="893297"/>
      </dsp:txXfrm>
    </dsp:sp>
    <dsp:sp modelId="{DBC50C17-3B1F-094C-AC49-E17875D19692}">
      <dsp:nvSpPr>
        <dsp:cNvPr id="0" name=""/>
        <dsp:cNvSpPr/>
      </dsp:nvSpPr>
      <dsp:spPr>
        <a:xfrm>
          <a:off x="3875167" y="3517972"/>
          <a:ext cx="3266916" cy="8932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19925"/>
              <a:satOff val="-3638"/>
              <a:lumOff val="2105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Neurocognitive testing</a:t>
          </a:r>
          <a:endParaRPr lang="en-US" sz="1600" kern="1200" dirty="0"/>
        </a:p>
      </dsp:txBody>
      <dsp:txXfrm>
        <a:off x="3875167" y="3517972"/>
        <a:ext cx="3266916" cy="89329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999313-229E-0944-97CC-04C529C66D82}">
      <dsp:nvSpPr>
        <dsp:cNvPr id="0" name=""/>
        <dsp:cNvSpPr/>
      </dsp:nvSpPr>
      <dsp:spPr>
        <a:xfrm>
          <a:off x="2229485" y="185737"/>
          <a:ext cx="3686175" cy="128016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5FBF1-79BE-BD4B-9768-83CE776993B3}">
      <dsp:nvSpPr>
        <dsp:cNvPr id="0" name=""/>
        <dsp:cNvSpPr/>
      </dsp:nvSpPr>
      <dsp:spPr>
        <a:xfrm>
          <a:off x="3721100" y="3320415"/>
          <a:ext cx="714375" cy="457200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2">
              <a:tint val="4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4CEF7D-9199-0546-AE60-E497AC6C430B}">
      <dsp:nvSpPr>
        <dsp:cNvPr id="0" name=""/>
        <dsp:cNvSpPr/>
      </dsp:nvSpPr>
      <dsp:spPr>
        <a:xfrm>
          <a:off x="2363787" y="3686175"/>
          <a:ext cx="3429000" cy="85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CONCUSSION</a:t>
          </a:r>
          <a:endParaRPr lang="en-US" sz="3100" kern="1200" dirty="0"/>
        </a:p>
      </dsp:txBody>
      <dsp:txXfrm>
        <a:off x="2363787" y="3686175"/>
        <a:ext cx="3429000" cy="857250"/>
      </dsp:txXfrm>
    </dsp:sp>
    <dsp:sp modelId="{286A91E9-CAC5-4448-93C9-3CE959444B7C}">
      <dsp:nvSpPr>
        <dsp:cNvPr id="0" name=""/>
        <dsp:cNvSpPr/>
      </dsp:nvSpPr>
      <dsp:spPr>
        <a:xfrm>
          <a:off x="3569652" y="1564767"/>
          <a:ext cx="1285875" cy="1285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2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Headaches, post-traumatic migraines </a:t>
          </a:r>
          <a:endParaRPr lang="en-US" sz="1300" kern="1200" dirty="0"/>
        </a:p>
      </dsp:txBody>
      <dsp:txXfrm>
        <a:off x="3569652" y="1564767"/>
        <a:ext cx="1285875" cy="1285875"/>
      </dsp:txXfrm>
    </dsp:sp>
    <dsp:sp modelId="{29E5495E-DE0E-5F4E-9273-58778C2A0573}">
      <dsp:nvSpPr>
        <dsp:cNvPr id="0" name=""/>
        <dsp:cNvSpPr/>
      </dsp:nvSpPr>
      <dsp:spPr>
        <a:xfrm>
          <a:off x="2649537" y="600075"/>
          <a:ext cx="1285875" cy="1285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3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Sleep issues, MSK </a:t>
          </a:r>
          <a:r>
            <a:rPr lang="en-US" sz="1300" kern="1200" dirty="0" err="1" smtClean="0"/>
            <a:t>compliants</a:t>
          </a:r>
          <a:endParaRPr lang="en-US" sz="1300" kern="1200" dirty="0"/>
        </a:p>
      </dsp:txBody>
      <dsp:txXfrm>
        <a:off x="2649537" y="600075"/>
        <a:ext cx="1285875" cy="1285875"/>
      </dsp:txXfrm>
    </dsp:sp>
    <dsp:sp modelId="{E38920F2-1F78-7C4F-8BD8-AB4F08E9F5C1}">
      <dsp:nvSpPr>
        <dsp:cNvPr id="0" name=""/>
        <dsp:cNvSpPr/>
      </dsp:nvSpPr>
      <dsp:spPr>
        <a:xfrm>
          <a:off x="3963987" y="289179"/>
          <a:ext cx="1285875" cy="1285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4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Cognitive difficulties, vision problems, fatigue</a:t>
          </a:r>
          <a:endParaRPr lang="en-US" sz="1300" kern="1200" dirty="0"/>
        </a:p>
      </dsp:txBody>
      <dsp:txXfrm>
        <a:off x="3963987" y="289179"/>
        <a:ext cx="1285875" cy="1285875"/>
      </dsp:txXfrm>
    </dsp:sp>
    <dsp:sp modelId="{052154F0-51E4-1F4C-B7DA-C0468EC7BDCC}">
      <dsp:nvSpPr>
        <dsp:cNvPr id="0" name=""/>
        <dsp:cNvSpPr/>
      </dsp:nvSpPr>
      <dsp:spPr>
        <a:xfrm>
          <a:off x="2078037" y="28575"/>
          <a:ext cx="4000500" cy="32004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7B2AEB-441D-854D-80BC-37F5C34736B2}">
      <dsp:nvSpPr>
        <dsp:cNvPr id="0" name=""/>
        <dsp:cNvSpPr/>
      </dsp:nvSpPr>
      <dsp:spPr>
        <a:xfrm>
          <a:off x="1875096" y="3748575"/>
          <a:ext cx="3693940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54D76-9575-BC45-A72B-DC7729D161AF}">
      <dsp:nvSpPr>
        <dsp:cNvPr id="0" name=""/>
        <dsp:cNvSpPr/>
      </dsp:nvSpPr>
      <dsp:spPr>
        <a:xfrm>
          <a:off x="1875096" y="2837278"/>
          <a:ext cx="3075158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1B290-D007-D441-8F5E-33646A874E8C}">
      <dsp:nvSpPr>
        <dsp:cNvPr id="0" name=""/>
        <dsp:cNvSpPr/>
      </dsp:nvSpPr>
      <dsp:spPr>
        <a:xfrm>
          <a:off x="1875096" y="1734721"/>
          <a:ext cx="3075158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17DBB2-C87A-9A42-B65B-30C1E4067A19}">
      <dsp:nvSpPr>
        <dsp:cNvPr id="0" name=""/>
        <dsp:cNvSpPr/>
      </dsp:nvSpPr>
      <dsp:spPr>
        <a:xfrm>
          <a:off x="1875096" y="823424"/>
          <a:ext cx="3693940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1E18D-E812-C14A-B10B-E0FDF6721501}">
      <dsp:nvSpPr>
        <dsp:cNvPr id="0" name=""/>
        <dsp:cNvSpPr/>
      </dsp:nvSpPr>
      <dsp:spPr>
        <a:xfrm>
          <a:off x="0" y="410903"/>
          <a:ext cx="3750193" cy="37501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E919FD-5639-914F-8AF5-AB2F6824A23F}">
      <dsp:nvSpPr>
        <dsp:cNvPr id="0" name=""/>
        <dsp:cNvSpPr/>
      </dsp:nvSpPr>
      <dsp:spPr>
        <a:xfrm>
          <a:off x="566189" y="1382695"/>
          <a:ext cx="2814384" cy="1804231"/>
        </a:xfrm>
        <a:prstGeom prst="rect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CONCUSSION SYMPTOMS: HA, fatigue, sleep, MSK, balance issues, </a:t>
          </a:r>
          <a:r>
            <a:rPr lang="en-US" sz="2600" kern="1200" dirty="0" err="1" smtClean="0"/>
            <a:t>etc</a:t>
          </a:r>
          <a:endParaRPr lang="en-US" sz="2600" kern="1200" dirty="0"/>
        </a:p>
      </dsp:txBody>
      <dsp:txXfrm>
        <a:off x="566189" y="1382695"/>
        <a:ext cx="2814384" cy="1804231"/>
      </dsp:txXfrm>
    </dsp:sp>
    <dsp:sp modelId="{1CF5035F-2BED-914D-9586-27911B7ADAD7}">
      <dsp:nvSpPr>
        <dsp:cNvPr id="0" name=""/>
        <dsp:cNvSpPr/>
      </dsp:nvSpPr>
      <dsp:spPr>
        <a:xfrm>
          <a:off x="5156515" y="410903"/>
          <a:ext cx="825042" cy="82504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317941-3255-D846-B47E-FF512B0336A1}">
      <dsp:nvSpPr>
        <dsp:cNvPr id="0" name=""/>
        <dsp:cNvSpPr/>
      </dsp:nvSpPr>
      <dsp:spPr>
        <a:xfrm>
          <a:off x="5981557" y="410903"/>
          <a:ext cx="1347959" cy="825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Cognitive</a:t>
          </a:r>
          <a:endParaRPr lang="en-US" sz="2200" kern="1200" dirty="0"/>
        </a:p>
      </dsp:txBody>
      <dsp:txXfrm>
        <a:off x="5981557" y="410903"/>
        <a:ext cx="1347959" cy="825042"/>
      </dsp:txXfrm>
    </dsp:sp>
    <dsp:sp modelId="{D4FA6320-3B54-874A-AD66-F8E488FB381D}">
      <dsp:nvSpPr>
        <dsp:cNvPr id="0" name=""/>
        <dsp:cNvSpPr/>
      </dsp:nvSpPr>
      <dsp:spPr>
        <a:xfrm>
          <a:off x="4537733" y="1322200"/>
          <a:ext cx="825042" cy="82504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AD030D-4047-084C-B2E3-0371B5A7CC5B}">
      <dsp:nvSpPr>
        <dsp:cNvPr id="0" name=""/>
        <dsp:cNvSpPr/>
      </dsp:nvSpPr>
      <dsp:spPr>
        <a:xfrm>
          <a:off x="5362775" y="1322200"/>
          <a:ext cx="875084" cy="825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Sleep</a:t>
          </a:r>
          <a:endParaRPr lang="en-US" sz="2200" kern="1200" dirty="0"/>
        </a:p>
      </dsp:txBody>
      <dsp:txXfrm>
        <a:off x="5362775" y="1322200"/>
        <a:ext cx="875084" cy="825042"/>
      </dsp:txXfrm>
    </dsp:sp>
    <dsp:sp modelId="{0D63EBB1-EDBE-7841-B7E3-0909887F4D5B}">
      <dsp:nvSpPr>
        <dsp:cNvPr id="0" name=""/>
        <dsp:cNvSpPr/>
      </dsp:nvSpPr>
      <dsp:spPr>
        <a:xfrm>
          <a:off x="4537733" y="2424757"/>
          <a:ext cx="825042" cy="82504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7B8823-4556-4C44-BDAB-5D4DF3490C1F}">
      <dsp:nvSpPr>
        <dsp:cNvPr id="0" name=""/>
        <dsp:cNvSpPr/>
      </dsp:nvSpPr>
      <dsp:spPr>
        <a:xfrm>
          <a:off x="5362775" y="2424757"/>
          <a:ext cx="2137610" cy="825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Headache/PTM</a:t>
          </a:r>
          <a:endParaRPr lang="en-US" sz="2200" kern="1200" dirty="0"/>
        </a:p>
      </dsp:txBody>
      <dsp:txXfrm>
        <a:off x="5362775" y="2424757"/>
        <a:ext cx="2137610" cy="825042"/>
      </dsp:txXfrm>
    </dsp:sp>
    <dsp:sp modelId="{6DF59B60-2AF1-E040-94F2-82BA233733A1}">
      <dsp:nvSpPr>
        <dsp:cNvPr id="0" name=""/>
        <dsp:cNvSpPr/>
      </dsp:nvSpPr>
      <dsp:spPr>
        <a:xfrm>
          <a:off x="5156515" y="3336054"/>
          <a:ext cx="825042" cy="82504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0FFF65-3F8B-9340-891C-24A06FBDDF02}">
      <dsp:nvSpPr>
        <dsp:cNvPr id="0" name=""/>
        <dsp:cNvSpPr/>
      </dsp:nvSpPr>
      <dsp:spPr>
        <a:xfrm>
          <a:off x="5981557" y="3336054"/>
          <a:ext cx="963506" cy="825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Psych Issues </a:t>
          </a:r>
          <a:endParaRPr lang="en-US" sz="2200" kern="1200" dirty="0"/>
        </a:p>
      </dsp:txBody>
      <dsp:txXfrm>
        <a:off x="5981557" y="3336054"/>
        <a:ext cx="963506" cy="82504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9F6568-E7E3-9546-B030-40CF26682D24}">
      <dsp:nvSpPr>
        <dsp:cNvPr id="0" name=""/>
        <dsp:cNvSpPr/>
      </dsp:nvSpPr>
      <dsp:spPr>
        <a:xfrm>
          <a:off x="2247268" y="492183"/>
          <a:ext cx="1341675" cy="978368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shade val="8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DIZZINESS</a:t>
          </a:r>
          <a:endParaRPr lang="en-US" sz="1100" kern="1200" dirty="0"/>
        </a:p>
      </dsp:txBody>
      <dsp:txXfrm>
        <a:off x="2247268" y="492183"/>
        <a:ext cx="1341675" cy="978368"/>
      </dsp:txXfrm>
    </dsp:sp>
    <dsp:sp modelId="{3A93C334-9048-034F-84B2-95949E1A8779}">
      <dsp:nvSpPr>
        <dsp:cNvPr id="0" name=""/>
        <dsp:cNvSpPr/>
      </dsp:nvSpPr>
      <dsp:spPr>
        <a:xfrm>
          <a:off x="2593700" y="1782943"/>
          <a:ext cx="567453" cy="567453"/>
        </a:xfrm>
        <a:prstGeom prst="mathPlus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shade val="9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593700" y="1782943"/>
        <a:ext cx="567453" cy="567453"/>
      </dsp:txXfrm>
    </dsp:sp>
    <dsp:sp modelId="{CADBCAD0-2C3B-3548-9059-AACEBBA6E876}">
      <dsp:nvSpPr>
        <dsp:cNvPr id="0" name=""/>
        <dsp:cNvSpPr/>
      </dsp:nvSpPr>
      <dsp:spPr>
        <a:xfrm>
          <a:off x="1275475" y="1700554"/>
          <a:ext cx="978368" cy="978368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shade val="80000"/>
              <a:hueOff val="102082"/>
              <a:satOff val="-1464"/>
              <a:lumOff val="8538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PTM</a:t>
          </a:r>
          <a:endParaRPr lang="en-US" sz="1800" kern="1200" dirty="0"/>
        </a:p>
      </dsp:txBody>
      <dsp:txXfrm>
        <a:off x="1275475" y="1700554"/>
        <a:ext cx="978368" cy="978368"/>
      </dsp:txXfrm>
    </dsp:sp>
    <dsp:sp modelId="{8D26F4A3-0BC1-A146-8EFE-EB25F699757F}">
      <dsp:nvSpPr>
        <dsp:cNvPr id="0" name=""/>
        <dsp:cNvSpPr/>
      </dsp:nvSpPr>
      <dsp:spPr>
        <a:xfrm>
          <a:off x="2593700" y="1782943"/>
          <a:ext cx="567453" cy="567453"/>
        </a:xfrm>
        <a:prstGeom prst="mathPlus">
          <a:avLst/>
        </a:prstGeom>
        <a:solidFill>
          <a:schemeClr val="accent1">
            <a:shade val="90000"/>
            <a:hueOff val="153150"/>
            <a:satOff val="-2127"/>
            <a:lumOff val="1147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shade val="90000"/>
              <a:hueOff val="153150"/>
              <a:satOff val="-2127"/>
              <a:lumOff val="11477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2593700" y="1782943"/>
        <a:ext cx="567453" cy="567453"/>
      </dsp:txXfrm>
    </dsp:sp>
    <dsp:sp modelId="{A94F0C9E-3D94-4645-B2C7-3EFBEB55BF24}">
      <dsp:nvSpPr>
        <dsp:cNvPr id="0" name=""/>
        <dsp:cNvSpPr/>
      </dsp:nvSpPr>
      <dsp:spPr>
        <a:xfrm>
          <a:off x="2165976" y="2634291"/>
          <a:ext cx="1504260" cy="978368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shade val="80000"/>
              <a:hueOff val="204164"/>
              <a:satOff val="-2928"/>
              <a:lumOff val="17077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FOGGINESS</a:t>
          </a:r>
          <a:endParaRPr lang="en-US" sz="1100" kern="1200" dirty="0"/>
        </a:p>
      </dsp:txBody>
      <dsp:txXfrm>
        <a:off x="2165976" y="2634291"/>
        <a:ext cx="1504260" cy="978368"/>
      </dsp:txXfrm>
    </dsp:sp>
    <dsp:sp modelId="{9AEFF1A7-7E60-9E4A-820D-6F1FB016A09B}">
      <dsp:nvSpPr>
        <dsp:cNvPr id="0" name=""/>
        <dsp:cNvSpPr/>
      </dsp:nvSpPr>
      <dsp:spPr>
        <a:xfrm rot="184673">
          <a:off x="3788841" y="1947987"/>
          <a:ext cx="252191" cy="3639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6300"/>
            <a:satOff val="-4255"/>
            <a:lumOff val="22954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shade val="90000"/>
              <a:hueOff val="306300"/>
              <a:satOff val="-4255"/>
              <a:lumOff val="22954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84673">
        <a:off x="3788841" y="1947987"/>
        <a:ext cx="252191" cy="363952"/>
      </dsp:txXfrm>
    </dsp:sp>
    <dsp:sp modelId="{8233B7A5-3FBB-C042-8A93-425BEAC40B91}">
      <dsp:nvSpPr>
        <dsp:cNvPr id="0" name=""/>
        <dsp:cNvSpPr/>
      </dsp:nvSpPr>
      <dsp:spPr>
        <a:xfrm>
          <a:off x="4143972" y="1216518"/>
          <a:ext cx="1956736" cy="1956736"/>
        </a:xfrm>
        <a:prstGeom prst="ellipse">
          <a:avLst/>
        </a:prstGeom>
        <a:solidFill>
          <a:srgbClr val="C0504D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shade val="80000"/>
              <a:hueOff val="306246"/>
              <a:satOff val="-4392"/>
              <a:lumOff val="25615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PROTRACTED OUTCOME</a:t>
          </a:r>
          <a:endParaRPr lang="en-US" sz="1500" kern="1200" dirty="0"/>
        </a:p>
      </dsp:txBody>
      <dsp:txXfrm>
        <a:off x="4143972" y="1216518"/>
        <a:ext cx="1956736" cy="195673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9F6568-E7E3-9546-B030-40CF26682D24}">
      <dsp:nvSpPr>
        <dsp:cNvPr id="0" name=""/>
        <dsp:cNvSpPr/>
      </dsp:nvSpPr>
      <dsp:spPr>
        <a:xfrm>
          <a:off x="2290589" y="756273"/>
          <a:ext cx="2111483" cy="1113700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DIZZINESS</a:t>
          </a:r>
          <a:endParaRPr lang="en-US" sz="1600" b="1" kern="1200" dirty="0"/>
        </a:p>
      </dsp:txBody>
      <dsp:txXfrm>
        <a:off x="2290589" y="756273"/>
        <a:ext cx="2111483" cy="1113700"/>
      </dsp:txXfrm>
    </dsp:sp>
    <dsp:sp modelId="{3A93C334-9048-034F-84B2-95949E1A8779}">
      <dsp:nvSpPr>
        <dsp:cNvPr id="0" name=""/>
        <dsp:cNvSpPr/>
      </dsp:nvSpPr>
      <dsp:spPr>
        <a:xfrm>
          <a:off x="3133258" y="2752482"/>
          <a:ext cx="311098" cy="311098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33258" y="2752482"/>
        <a:ext cx="311098" cy="311098"/>
      </dsp:txXfrm>
    </dsp:sp>
    <dsp:sp modelId="{CADBCAD0-2C3B-3548-9059-AACEBBA6E876}">
      <dsp:nvSpPr>
        <dsp:cNvPr id="0" name=""/>
        <dsp:cNvSpPr/>
      </dsp:nvSpPr>
      <dsp:spPr>
        <a:xfrm>
          <a:off x="481575" y="1828935"/>
          <a:ext cx="1855744" cy="782948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PTM</a:t>
          </a:r>
          <a:endParaRPr lang="en-US" sz="1800" b="1" kern="1200" dirty="0"/>
        </a:p>
      </dsp:txBody>
      <dsp:txXfrm>
        <a:off x="481575" y="1828935"/>
        <a:ext cx="1855744" cy="782948"/>
      </dsp:txXfrm>
    </dsp:sp>
    <dsp:sp modelId="{8D26F4A3-0BC1-A146-8EFE-EB25F699757F}">
      <dsp:nvSpPr>
        <dsp:cNvPr id="0" name=""/>
        <dsp:cNvSpPr/>
      </dsp:nvSpPr>
      <dsp:spPr>
        <a:xfrm>
          <a:off x="2743200" y="2590799"/>
          <a:ext cx="1036368" cy="899192"/>
        </a:xfrm>
        <a:prstGeom prst="mathPlus">
          <a:avLst/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743200" y="2590799"/>
        <a:ext cx="1036368" cy="899192"/>
      </dsp:txXfrm>
    </dsp:sp>
    <dsp:sp modelId="{A94F0C9E-3D94-4645-B2C7-3EFBEB55BF24}">
      <dsp:nvSpPr>
        <dsp:cNvPr id="0" name=""/>
        <dsp:cNvSpPr/>
      </dsp:nvSpPr>
      <dsp:spPr>
        <a:xfrm>
          <a:off x="585493" y="3265347"/>
          <a:ext cx="1700506" cy="1410622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FOGGINESS</a:t>
          </a:r>
          <a:endParaRPr lang="en-US" sz="1400" b="1" kern="1200" dirty="0"/>
        </a:p>
      </dsp:txBody>
      <dsp:txXfrm>
        <a:off x="585493" y="3265347"/>
        <a:ext cx="1700506" cy="1410622"/>
      </dsp:txXfrm>
    </dsp:sp>
    <dsp:sp modelId="{367D6724-90FC-C642-A266-F888D6C99917}">
      <dsp:nvSpPr>
        <dsp:cNvPr id="0" name=""/>
        <dsp:cNvSpPr/>
      </dsp:nvSpPr>
      <dsp:spPr>
        <a:xfrm>
          <a:off x="3146962" y="4431337"/>
          <a:ext cx="311098" cy="311098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146962" y="4431337"/>
        <a:ext cx="311098" cy="311098"/>
      </dsp:txXfrm>
    </dsp:sp>
    <dsp:sp modelId="{C1685A5F-462D-1C4B-A0C8-44E7F2EE1172}">
      <dsp:nvSpPr>
        <dsp:cNvPr id="0" name=""/>
        <dsp:cNvSpPr/>
      </dsp:nvSpPr>
      <dsp:spPr>
        <a:xfrm>
          <a:off x="2286002" y="4114800"/>
          <a:ext cx="2771838" cy="919488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NEUROCOGNITIVE DATA</a:t>
          </a:r>
          <a:endParaRPr lang="en-US" sz="1400" b="1" kern="1200" dirty="0"/>
        </a:p>
      </dsp:txBody>
      <dsp:txXfrm>
        <a:off x="2286002" y="4114800"/>
        <a:ext cx="2771838" cy="919488"/>
      </dsp:txXfrm>
    </dsp:sp>
    <dsp:sp modelId="{9AEFF1A7-7E60-9E4A-820D-6F1FB016A09B}">
      <dsp:nvSpPr>
        <dsp:cNvPr id="0" name=""/>
        <dsp:cNvSpPr/>
      </dsp:nvSpPr>
      <dsp:spPr>
        <a:xfrm rot="21592506">
          <a:off x="4040607" y="2820745"/>
          <a:ext cx="1129313" cy="35627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21592506">
        <a:off x="4040607" y="2820745"/>
        <a:ext cx="1129313" cy="356274"/>
      </dsp:txXfrm>
    </dsp:sp>
    <dsp:sp modelId="{8233B7A5-3FBB-C042-8A93-425BEAC40B91}">
      <dsp:nvSpPr>
        <dsp:cNvPr id="0" name=""/>
        <dsp:cNvSpPr/>
      </dsp:nvSpPr>
      <dsp:spPr>
        <a:xfrm>
          <a:off x="5317443" y="1809617"/>
          <a:ext cx="2414263" cy="2215814"/>
        </a:xfrm>
        <a:prstGeom prst="ellipse">
          <a:avLst/>
        </a:prstGeom>
        <a:solidFill>
          <a:srgbClr val="B33949"/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PROTRACTED OUTCOME</a:t>
          </a:r>
          <a:endParaRPr lang="en-US" sz="1700" b="1" kern="1200" dirty="0"/>
        </a:p>
      </dsp:txBody>
      <dsp:txXfrm>
        <a:off x="5317443" y="1809617"/>
        <a:ext cx="2414263" cy="2215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B35744-63FF-4BEE-8CDA-1037E0AFB943}" type="datetime1">
              <a:rPr lang="en-US"/>
              <a:pPr/>
              <a:t>10/28/2014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F8C2EFA-AC05-4820-861D-24E988B7B09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mTBI- no structural damage on MRI and CT</a:t>
            </a:r>
          </a:p>
          <a:p>
            <a:r>
              <a:rPr lang="en-US" smtClean="0"/>
              <a:t>TBI- skull fracture, cerebral hemorrhage, subarachnoid hemorrhage, subdural, epidural 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A6B5ED-B026-4FFA-9B42-741D595B3466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21 vs 7</a:t>
            </a:r>
          </a:p>
          <a:p>
            <a:r>
              <a:rPr lang="en-US" smtClean="0"/>
              <a:t>10-21 d v 5-7 days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925938-FA18-42C5-BB08-A4AEFC335501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Energy crisis and mitochondrial dysfunction</a:t>
            </a:r>
          </a:p>
          <a:p>
            <a:r>
              <a:rPr lang="en-US" smtClean="0"/>
              <a:t>Lateral fluid percussion wave (rats)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743E7B-BF22-41CC-8D2C-8A9436DE456C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Normal gradient 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CF72AB-38CB-4983-AA7A-29DBC76A37C6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Glutamate causes more depolarization and channels for calcium to accumulated into the cell by NDMA receptor</a:t>
            </a:r>
          </a:p>
          <a:p>
            <a:r>
              <a:rPr lang="en-US" smtClean="0"/>
              <a:t>Calcium overload leading mitochondral dysfunction unable to produce energy accumulation of ROS </a:t>
            </a:r>
          </a:p>
          <a:p>
            <a:r>
              <a:rPr lang="en-US" smtClean="0"/>
              <a:t>Alter PH which also leads to mitochondrial dysfunction (d/t calcium over load and ROS accumulation unable to produce ATP effectively)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81E793-09D0-4852-B48D-D67E418B8A68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Kontos, elbin, schatz collins ajsm 2012 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D5BD75-4F06-4854-B4CF-E2D222B0BD98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PTM 2.6 x more likley &gt;20 when compared to HA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8A5CEB-ABF8-4379-9D0B-649CA63DE93D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3 out of 4 RCI then 94% &gt;10 days 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76BA08-14D5-4298-A29A-363331F3E416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D4C1D9-3C9C-447D-B42C-1B135E0B1D4B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D3F0C9E9-7C78-48CE-B543-8554FEA75E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7A8C1-DBB1-427C-8371-049ED24FBA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8FCFE3A0-A793-4566-9E19-5110AA2DF2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itchFamily="34" charset="0"/>
                <a:ea typeface="ＭＳ Ｐゴシック" pitchFamily="34" charset="-128"/>
              </a:defRPr>
            </a:lvl1pPr>
          </a:lstStyle>
          <a:p>
            <a:fld id="{44830559-DBB8-40BB-A0B7-4ECD3EC1C5D5}" type="datetime1">
              <a:rPr lang="en-US"/>
              <a:pPr/>
              <a:t>10/28/2014</a:t>
            </a:fld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5EBDE-E8EF-44A4-A085-1EED1562F5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305CA040-D24A-4622-86BD-8F3D7656F2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FAC91FFE-D12F-4920-B0CA-E20935D208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4F0B3-8582-4CB6-8235-89B170BC15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8554BD2D-6C43-4869-8E3B-DE4AC2078F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F6CCA1EB-9227-47A3-A9CD-9318B52CA4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F0A8B3-598E-4CF7-8A02-4F4618B158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96998D4F-E896-4FAC-B198-74083560E0D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022BD942-2A17-40B9-969F-36A89373458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88A44D"/>
                </a:solidFill>
              </a:defRPr>
            </a:lvl1pPr>
          </a:lstStyle>
          <a:p>
            <a:fld id="{2B3DCF80-82FF-4A88-A6F9-70582A504CD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44" r:id="rId10"/>
    <p:sldLayoutId id="2147484154" r:id="rId11"/>
    <p:sldLayoutId id="2147484155" r:id="rId12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charset="0"/>
          <a:ea typeface="ＭＳ Ｐゴシック" charset="-128"/>
          <a:cs typeface="ＭＳ Ｐゴシック" charset="-12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ＭＳ Ｐゴシック" charset="-128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Chart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bes.vt.edu/nid.php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9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ubtitle 2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Dr Matthew Petznick D.O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ea typeface="+mn-ea"/>
                <a:cs typeface="+mn-cs"/>
              </a:rPr>
              <a:t>Board Certified Sports Medicine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ea typeface="+mn-ea"/>
                <a:cs typeface="+mn-cs"/>
              </a:rPr>
              <a:t>Board Certified Family Medicine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ADVANCMENTS IN CONCUSSION MANAGEMENT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762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j-ea"/>
                <a:cs typeface="+mj-cs"/>
              </a:rPr>
              <a:t>NCAA Follows NFL </a:t>
            </a: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j-ea"/>
                <a:cs typeface="+mj-cs"/>
              </a:rPr>
              <a:t>Lead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+mj-ea"/>
              <a:cs typeface="+mj-cs"/>
            </a:endParaRPr>
          </a:p>
        </p:txBody>
      </p:sp>
      <p:sp>
        <p:nvSpPr>
          <p:cNvPr id="26627" name="Text Placeholder 2"/>
          <p:cNvSpPr>
            <a:spLocks noGrp="1"/>
          </p:cNvSpPr>
          <p:nvPr>
            <p:ph type="body" sz="half" idx="1"/>
          </p:nvPr>
        </p:nvSpPr>
        <p:spPr>
          <a:effectLst>
            <a:glow rad="101600">
              <a:schemeClr val="accent2">
                <a:alpha val="75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73050" indent="-273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47688" indent="-2730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2325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 2" charset="0"/>
              <a:buChar char=""/>
              <a:defRPr/>
            </a:pPr>
            <a:r>
              <a:rPr lang="en-US" sz="2700">
                <a:solidFill>
                  <a:srgbClr val="000000"/>
                </a:solidFill>
                <a:latin typeface="Georgia" charset="0"/>
              </a:rPr>
              <a:t>December 2010</a:t>
            </a:r>
          </a:p>
          <a:p>
            <a:pPr lvl="1" eaLnBrk="1" hangingPunct="1">
              <a:buFont typeface="Wingdings" charset="0"/>
              <a:buChar char=""/>
              <a:defRPr/>
            </a:pPr>
            <a:r>
              <a:rPr lang="en-US" sz="2800">
                <a:solidFill>
                  <a:srgbClr val="000000"/>
                </a:solidFill>
                <a:latin typeface="Georgia" charset="0"/>
                <a:cs typeface="ＭＳ Ｐゴシック" charset="0"/>
              </a:rPr>
              <a:t>NCAA now making changes in response to what NFL has done</a:t>
            </a:r>
          </a:p>
          <a:p>
            <a:pPr lvl="2" eaLnBrk="1" hangingPunct="1">
              <a:buFont typeface="Wingdings 2" charset="0"/>
              <a:buChar char=""/>
              <a:defRPr/>
            </a:pPr>
            <a:r>
              <a:rPr lang="en-US" sz="2000">
                <a:solidFill>
                  <a:srgbClr val="000000"/>
                </a:solidFill>
                <a:latin typeface="Georgia" charset="0"/>
                <a:cs typeface="ＭＳ Ｐゴシック" charset="0"/>
              </a:rPr>
              <a:t>No return to play same day of concussion</a:t>
            </a:r>
          </a:p>
          <a:p>
            <a:pPr lvl="2" eaLnBrk="1" hangingPunct="1">
              <a:buFont typeface="Wingdings 2" charset="0"/>
              <a:buChar char=""/>
              <a:defRPr/>
            </a:pPr>
            <a:r>
              <a:rPr lang="en-US" sz="2000">
                <a:solidFill>
                  <a:srgbClr val="000000"/>
                </a:solidFill>
                <a:latin typeface="Georgia" charset="0"/>
                <a:cs typeface="ＭＳ Ｐゴシック" charset="0"/>
              </a:rPr>
              <a:t>Must be cleared my doctor</a:t>
            </a:r>
          </a:p>
          <a:p>
            <a:pPr lvl="1" eaLnBrk="1" hangingPunct="1">
              <a:buFont typeface="Wingdings" charset="0"/>
              <a:buChar char=""/>
              <a:defRPr/>
            </a:pPr>
            <a:endParaRPr lang="en-US" sz="2200">
              <a:solidFill>
                <a:srgbClr val="000000"/>
              </a:solidFill>
              <a:latin typeface="Georgia" charset="0"/>
              <a:cs typeface="ＭＳ Ｐゴシック" charset="0"/>
            </a:endParaRPr>
          </a:p>
        </p:txBody>
      </p:sp>
      <p:pic>
        <p:nvPicPr>
          <p:cNvPr id="25605" name="Picture 2" descr="http://www.thomas.edu/athletics/mbasketball/ncaa_logo.gi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1881188"/>
            <a:ext cx="2873375" cy="2873375"/>
          </a:xfr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 dirty="0"/>
          </a:p>
        </p:txBody>
      </p:sp>
      <p:sp>
        <p:nvSpPr>
          <p:cNvPr id="266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HEIGHTENED AWARENESS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758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INCREASING PROBLEM?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7650" name="Content Placeholder 4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More education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CDC- Heads Up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Coaches and Referees</a:t>
            </a:r>
          </a:p>
          <a:p>
            <a:r>
              <a:rPr lang="en-US" smtClean="0">
                <a:ea typeface="ＭＳ Ｐゴシック" pitchFamily="34" charset="-128"/>
              </a:rPr>
              <a:t>Media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Local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National</a:t>
            </a:r>
          </a:p>
          <a:p>
            <a:r>
              <a:rPr lang="en-US" smtClean="0">
                <a:ea typeface="ＭＳ Ｐゴシック" pitchFamily="34" charset="-128"/>
              </a:rPr>
              <a:t>Better physicians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52600"/>
            <a:ext cx="4978400" cy="3214077"/>
          </a:xfrm>
          <a:prstGeom prst="rect">
            <a:avLst/>
          </a:prstGeom>
          <a:effectLst>
            <a:glow rad="139700">
              <a:schemeClr val="accent6">
                <a:alpha val="75000"/>
              </a:schemeClr>
            </a:glow>
          </a:effectLst>
        </p:spPr>
      </p:pic>
      <p:pic>
        <p:nvPicPr>
          <p:cNvPr id="6" name="Picture 5" descr="USA today testing concussion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-22860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How Well Are Schools Following the NCAA’s Concussion Policy?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533400"/>
            <a:ext cx="4800600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Q&amp;A: Should soccer players wear helmets? Top neurosurgeon weighs in on concussion risks | PBS NewsHour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-15875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STATISTICS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1.6-3.8 million concussions a year </a:t>
            </a:r>
            <a:r>
              <a:rPr lang="en-US" sz="1800" smtClean="0">
                <a:ea typeface="ＭＳ Ｐゴシック" pitchFamily="34" charset="-128"/>
              </a:rPr>
              <a:t>(kutcher 2010 sports health)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5-9% of all sports related injuries </a:t>
            </a:r>
            <a:r>
              <a:rPr lang="en-US" sz="1800" smtClean="0">
                <a:ea typeface="ＭＳ Ｐゴシック" pitchFamily="34" charset="-128"/>
              </a:rPr>
              <a:t>(AMSSM)</a:t>
            </a:r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As many of 50% go unreported </a:t>
            </a:r>
            <a:r>
              <a:rPr lang="en-US" sz="1800" smtClean="0">
                <a:ea typeface="ＭＳ Ｐゴシック" pitchFamily="34" charset="-128"/>
              </a:rPr>
              <a:t>(AMSSM position statement 2012)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2-5.8 x increase risk of another concussion</a:t>
            </a:r>
          </a:p>
          <a:p>
            <a:pPr eaLnBrk="1" hangingPunct="1"/>
            <a:endParaRPr lang="en-US" sz="1800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 dirty="0"/>
          </a:p>
        </p:txBody>
      </p:sp>
      <p:sp>
        <p:nvSpPr>
          <p:cNvPr id="296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KNOWLEDGE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CONCUSSION RATES PER SPORTS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30722" name="Content Placeholder 5" descr="amssm concussion rates sports 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276" r="-572"/>
          <a:stretch>
            <a:fillRect/>
          </a:stretch>
        </p:blipFill>
        <p:spPr>
          <a:xfrm>
            <a:off x="2286000" y="1066800"/>
            <a:ext cx="4692650" cy="5410200"/>
          </a:xfrm>
        </p:spPr>
      </p:pic>
      <p:sp>
        <p:nvSpPr>
          <p:cNvPr id="2" name="Right Arrow 1"/>
          <p:cNvSpPr/>
          <p:nvPr/>
        </p:nvSpPr>
        <p:spPr>
          <a:xfrm>
            <a:off x="838200" y="4953000"/>
            <a:ext cx="13716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ight Arrow 2"/>
          <p:cNvSpPr/>
          <p:nvPr/>
        </p:nvSpPr>
        <p:spPr>
          <a:xfrm flipV="1">
            <a:off x="838200" y="4267200"/>
            <a:ext cx="13716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838200" y="4648200"/>
            <a:ext cx="13716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04800" y="685800"/>
          <a:ext cx="86106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solidFill>
                <a:srgbClr val="88A44D"/>
              </a:solidFill>
              <a:ea typeface="ＭＳ Ｐゴシック" pitchFamily="34" charset="-128"/>
            </a:endParaRPr>
          </a:p>
        </p:txBody>
      </p:sp>
      <p:pic>
        <p:nvPicPr>
          <p:cNvPr id="32770" name="Content Placeholder 5" descr="US amateur participation fb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691" r="-691"/>
          <a:stretch>
            <a:fillRect/>
          </a:stretch>
        </p:blipFill>
        <p:spPr>
          <a:xfrm>
            <a:off x="1143000" y="381000"/>
            <a:ext cx="6858000" cy="5953125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YOUNGER NOT ALWAYS BETTER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graphicFrame>
        <p:nvGraphicFramePr>
          <p:cNvPr id="33795" name="Chart 5"/>
          <p:cNvGraphicFramePr>
            <a:graphicFrameLocks/>
          </p:cNvGraphicFramePr>
          <p:nvPr/>
        </p:nvGraphicFramePr>
        <p:xfrm>
          <a:off x="1549400" y="1885950"/>
          <a:ext cx="6121400" cy="3695700"/>
        </p:xfrm>
        <a:graphic>
          <a:graphicData uri="http://schemas.openxmlformats.org/presentationml/2006/ole">
            <p:oleObj spid="_x0000_s33795" name="Chart" r:id="rId4" imgW="24482540" imgH="14780952" progId="Excel.Chart.8">
              <p:embed/>
            </p:oleObj>
          </a:graphicData>
        </a:graphic>
      </p:graphicFrame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143000" y="6324600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Covassin et al 2012</a:t>
            </a:r>
          </a:p>
        </p:txBody>
      </p:sp>
      <p:sp>
        <p:nvSpPr>
          <p:cNvPr id="33797" name="TextBox 8"/>
          <p:cNvSpPr txBox="1">
            <a:spLocks noChangeArrowheads="1"/>
          </p:cNvSpPr>
          <p:nvPr/>
        </p:nvSpPr>
        <p:spPr bwMode="auto">
          <a:xfrm rot="-5400000">
            <a:off x="832644" y="3358356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Days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58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pitchFamily="8" charset="-128"/>
                <a:cs typeface="ＭＳ Ｐゴシック" pitchFamily="8" charset="-128"/>
              </a:rPr>
              <a:t>IS STARTING YOUNG APPROPRIATE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838200"/>
          <a:ext cx="8504238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843" name="Picture 5" descr="peewee fb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2057400"/>
            <a:ext cx="47244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8153400" cy="3124200"/>
          </a:xfrm>
        </p:spPr>
        <p:txBody>
          <a:bodyPr/>
          <a:lstStyle/>
          <a:p>
            <a:pPr eaLnBrk="1" hangingPunct="1">
              <a:buFont typeface="Wingdings 2" charset="0"/>
              <a:buNone/>
              <a:defRPr/>
            </a:pPr>
            <a:endParaRPr lang="en-US" cap="none">
              <a:ea typeface="ＭＳ Ｐゴシック" charset="0"/>
              <a:cs typeface="ＭＳ Ｐゴシック" charset="0"/>
            </a:endParaRPr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sz="2000" cap="none">
                <a:ea typeface="ＭＳ Ｐゴシック" charset="0"/>
                <a:cs typeface="ＭＳ Ｐゴシック" charset="0"/>
              </a:rPr>
              <a:t>UNDERSTAND THE CURRENT HYPOTHESIS OF CONCUSSION PATHOPHYSIOLOGY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sz="2000" cap="none">
                <a:ea typeface="ＭＳ Ｐゴシック" charset="0"/>
                <a:cs typeface="ＭＳ Ｐゴシック" charset="0"/>
              </a:rPr>
              <a:t>GAIN THE ABILITY TO DIAGNOSE AND PREDICT PROTRACTED RECOVERY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sz="2000" cap="none">
                <a:ea typeface="ＭＳ Ｐゴシック" charset="0"/>
                <a:cs typeface="ＭＳ Ｐゴシック" charset="0"/>
              </a:rPr>
              <a:t>UNDERSTAND CONCEPTS IN CONCUSSION RECOVERY AND TREATMENT</a:t>
            </a:r>
          </a:p>
          <a:p>
            <a:pPr eaLnBrk="1" hangingPunct="1">
              <a:buFont typeface="Wingdings 2" charset="0"/>
              <a:buNone/>
              <a:defRPr/>
            </a:pPr>
            <a:endParaRPr lang="en-US" cap="none"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OBJECTIVES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pitchFamily="8" charset="-128"/>
                <a:cs typeface="ＭＳ Ｐゴシック" pitchFamily="8" charset="-128"/>
              </a:rPr>
              <a:t>YOUTH FOOTBALL</a:t>
            </a:r>
          </a:p>
        </p:txBody>
      </p:sp>
      <p:pic>
        <p:nvPicPr>
          <p:cNvPr id="36866" name="Youth League football Big Hit.mp4">
            <a:hlinkClick r:id="" action="ppaction://media"/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0538" y="1527175"/>
            <a:ext cx="8128000" cy="4572000"/>
          </a:xfrm>
        </p:spPr>
      </p:pic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Hammer or the Nail?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Vianno 2007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mtClean="0">
              <a:ea typeface="ＭＳ Ｐゴシック" pitchFamily="34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2667000"/>
          <a:ext cx="6096000" cy="165607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032000"/>
                <a:gridCol w="2032000"/>
                <a:gridCol w="2032000"/>
              </a:tblGrid>
              <a:tr h="91439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Linear acceleration (</a:t>
                      </a:r>
                      <a:r>
                        <a:rPr lang="en-US" sz="1800" dirty="0" err="1" smtClean="0"/>
                        <a:t>g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Rotational acceleration</a:t>
                      </a:r>
                      <a:r>
                        <a:rPr lang="en-US" sz="1800" baseline="0" dirty="0" smtClean="0"/>
                        <a:t> (rad/sec</a:t>
                      </a:r>
                      <a:r>
                        <a:rPr lang="en-US" sz="1800" baseline="30000" dirty="0" smtClean="0"/>
                        <a:t>2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Struck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94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5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6432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50000"/>
                        <a:alpha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Striking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46.8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3983</a:t>
                      </a:r>
                      <a:endParaRPr lang="en-US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789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905000"/>
            <a:ext cx="50292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/>
          </a:p>
        </p:txBody>
      </p:sp>
      <p:sp>
        <p:nvSpPr>
          <p:cNvPr id="389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PATHOPHYSIOLOGY 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of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CONCUSSION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FORCES TO CAUSES CONCUSSION</a:t>
            </a:r>
          </a:p>
        </p:txBody>
      </p:sp>
      <p:pic>
        <p:nvPicPr>
          <p:cNvPr id="40962" name="Content Placeholder 5" descr="helmet forces graph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1099" b="-1099"/>
          <a:stretch>
            <a:fillRect/>
          </a:stretch>
        </p:blipFill>
        <p:spPr>
          <a:xfrm>
            <a:off x="609600" y="1219200"/>
            <a:ext cx="7848600" cy="4953000"/>
          </a:xfrm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609600" y="6019800"/>
            <a:ext cx="381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VT Helmet Study</a:t>
            </a:r>
          </a:p>
          <a:p>
            <a:r>
              <a:rPr lang="en-US">
                <a:hlinkClick r:id="rId3"/>
              </a:rPr>
              <a:t>http://www.sbes.vt.edu/nid.php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NORMAL AXON GRADIENT</a:t>
            </a:r>
          </a:p>
        </p:txBody>
      </p:sp>
      <p:pic>
        <p:nvPicPr>
          <p:cNvPr id="41986" name="Content Placeholder 3" descr="normal axon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-473" b="-3532"/>
          <a:stretch>
            <a:fillRect/>
          </a:stretch>
        </p:blipFill>
        <p:spPr>
          <a:xfrm>
            <a:off x="762000" y="2362200"/>
            <a:ext cx="7848600" cy="25908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LEADING HYPOTHESIS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0" y="1397000"/>
          <a:ext cx="91440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solidFill>
                <a:srgbClr val="88A44D"/>
              </a:solidFill>
              <a:ea typeface="ＭＳ Ｐゴシック" pitchFamily="34" charset="-128"/>
            </a:endParaRPr>
          </a:p>
        </p:txBody>
      </p:sp>
      <p:pic>
        <p:nvPicPr>
          <p:cNvPr id="46082" name="Content Placeholder 4" descr="pathophys axo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4970" r="-14970"/>
          <a:stretch>
            <a:fillRect/>
          </a:stretch>
        </p:blipFill>
        <p:spPr>
          <a:xfrm>
            <a:off x="301625" y="1527175"/>
            <a:ext cx="8504238" cy="45720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/>
          </a:p>
        </p:txBody>
      </p:sp>
      <p:sp>
        <p:nvSpPr>
          <p:cNvPr id="471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ON-FIELD PRESENTATION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SYMPTOMS</a:t>
            </a:r>
          </a:p>
        </p:txBody>
      </p:sp>
      <p:sp>
        <p:nvSpPr>
          <p:cNvPr id="48130" name="Content Placeholder 4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3584575" cy="4572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HA (MC)</a:t>
            </a:r>
          </a:p>
          <a:p>
            <a:r>
              <a:rPr lang="en-US" smtClean="0">
                <a:ea typeface="ＭＳ Ｐゴシック" pitchFamily="34" charset="-128"/>
              </a:rPr>
              <a:t>Fogginess</a:t>
            </a:r>
          </a:p>
          <a:p>
            <a:r>
              <a:rPr lang="en-US" smtClean="0">
                <a:ea typeface="ＭＳ Ｐゴシック" pitchFamily="34" charset="-128"/>
              </a:rPr>
              <a:t>Dizzy</a:t>
            </a:r>
          </a:p>
          <a:p>
            <a:r>
              <a:rPr lang="en-US" smtClean="0">
                <a:ea typeface="ＭＳ Ｐゴシック" pitchFamily="34" charset="-128"/>
              </a:rPr>
              <a:t>Nausea</a:t>
            </a:r>
          </a:p>
          <a:p>
            <a:r>
              <a:rPr lang="en-US" smtClean="0">
                <a:ea typeface="ＭＳ Ｐゴシック" pitchFamily="34" charset="-128"/>
              </a:rPr>
              <a:t>Amnesia</a:t>
            </a:r>
          </a:p>
          <a:p>
            <a:r>
              <a:rPr lang="en-US" smtClean="0">
                <a:ea typeface="ＭＳ Ｐゴシック" pitchFamily="34" charset="-128"/>
              </a:rPr>
              <a:t>LOC &lt;10%</a:t>
            </a:r>
          </a:p>
          <a:p>
            <a:r>
              <a:rPr lang="en-US" smtClean="0">
                <a:ea typeface="ＭＳ Ｐゴシック" pitchFamily="34" charset="-128"/>
              </a:rPr>
              <a:t>Change mood</a:t>
            </a:r>
          </a:p>
          <a:p>
            <a:r>
              <a:rPr lang="en-US" smtClean="0">
                <a:ea typeface="ＭＳ Ｐゴシック" pitchFamily="34" charset="-128"/>
              </a:rPr>
              <a:t>Confusion</a:t>
            </a:r>
          </a:p>
          <a:p>
            <a:r>
              <a:rPr lang="en-US" smtClean="0">
                <a:ea typeface="ＭＳ Ｐゴシック" pitchFamily="34" charset="-128"/>
              </a:rPr>
              <a:t>Vision issues </a:t>
            </a:r>
          </a:p>
        </p:txBody>
      </p:sp>
      <p:pic>
        <p:nvPicPr>
          <p:cNvPr id="48131" name="Picture 5"/>
          <p:cNvPicPr>
            <a:picLocks noChangeAspect="1"/>
          </p:cNvPicPr>
          <p:nvPr/>
        </p:nvPicPr>
        <p:blipFill>
          <a:blip r:embed="rId2"/>
          <a:srcRect t="7317" r="12857"/>
          <a:stretch>
            <a:fillRect/>
          </a:stretch>
        </p:blipFill>
        <p:spPr bwMode="auto">
          <a:xfrm>
            <a:off x="4191000" y="1295400"/>
            <a:ext cx="46482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ON-FIELD SYMPTOM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  <a:ea typeface="ＭＳ Ｐゴシック" pitchFamily="34" charset="-128"/>
              </a:rPr>
              <a:t>Dizziness</a:t>
            </a:r>
            <a:r>
              <a:rPr lang="en-US" smtClean="0">
                <a:ea typeface="ＭＳ Ｐゴシック" pitchFamily="34" charset="-128"/>
              </a:rPr>
              <a:t> 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Highest predicted symptoms for protracted recovery (&gt;10 days)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LOC and amnesia, confusion, vomiting not significant predictor</a:t>
            </a:r>
          </a:p>
          <a:p>
            <a:pPr eaLnBrk="1" hangingPunct="1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US" sz="1800" smtClean="0">
                <a:ea typeface="ＭＳ Ｐゴシック" pitchFamily="34" charset="-128"/>
              </a:rPr>
              <a:t>Lau, Kontos, Collins 2011 AJSM</a:t>
            </a:r>
          </a:p>
        </p:txBody>
      </p:sp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 dirty="0"/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HOW DID WE GET HERE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MALES VS FEMALES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0178" name="Content Placeholder 3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sz="1800" smtClean="0">
                <a:ea typeface="ＭＳ Ｐゴシック" pitchFamily="34" charset="-128"/>
              </a:rPr>
              <a:t>Covassin et al Transl. Stroke Res. 2013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152400" y="1184944"/>
          <a:ext cx="8534400" cy="4758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/>
          </a:p>
        </p:txBody>
      </p:sp>
      <p:sp>
        <p:nvSpPr>
          <p:cNvPr id="5120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OFFICE SETTING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pitchFamily="8" charset="-128"/>
                <a:cs typeface="ＭＳ Ｐゴシック" pitchFamily="8" charset="-128"/>
              </a:rPr>
              <a:t>Comprehensive Approach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4"/>
          <a:ext cx="8504238" cy="502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7" name="TextBox 4"/>
          <p:cNvSpPr txBox="1">
            <a:spLocks noChangeArrowheads="1"/>
          </p:cNvSpPr>
          <p:nvPr/>
        </p:nvSpPr>
        <p:spPr bwMode="auto">
          <a:xfrm rot="-3823682">
            <a:off x="1622425" y="4022725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CONCUSSION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3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pitchFamily="8" charset="-128"/>
                <a:cs typeface="ＭＳ Ｐゴシック" pitchFamily="8" charset="-128"/>
              </a:rPr>
              <a:t>INTERVIEW</a:t>
            </a:r>
          </a:p>
        </p:txBody>
      </p:sp>
      <p:sp>
        <p:nvSpPr>
          <p:cNvPr id="53250" name="Content Placeholder 4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Detailed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PHMx: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Migraines, LD/ADHD, prior concussions, grades, motion sickness, etc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FHX: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History of migraines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Memory issues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pitchFamily="8" charset="-128"/>
                <a:cs typeface="ＭＳ Ｐゴシック" pitchFamily="8" charset="-128"/>
              </a:rPr>
              <a:t>FIRST WEEK AFTER CONCUSSION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1565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1905000" y="6248400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Kontos et al 2012 AJSM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5" descr="Postconcussive symptoms modified.pdf"/>
          <p:cNvPicPr>
            <a:picLocks noChangeAspect="1"/>
          </p:cNvPicPr>
          <p:nvPr/>
        </p:nvPicPr>
        <p:blipFill>
          <a:blip r:embed="rId2"/>
          <a:srcRect t="15213" b="15213"/>
          <a:stretch>
            <a:fillRect/>
          </a:stretch>
        </p:blipFill>
        <p:spPr bwMode="auto">
          <a:xfrm>
            <a:off x="304800" y="609600"/>
            <a:ext cx="85042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4 SUBSETS OF SYMPTOMS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</p:nvPr>
        </p:nvGraphicFramePr>
        <p:xfrm>
          <a:off x="1186414" y="1512906"/>
          <a:ext cx="750038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609600" y="632460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Collins et al 2013 Applied Neuropsych.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pitchFamily="8" charset="-128"/>
                <a:cs typeface="ＭＳ Ｐゴシック" pitchFamily="8" charset="-128"/>
              </a:rPr>
              <a:t>SYMPTOM PREDICTORS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Headache, nausea, photo/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phonophobia</a:t>
            </a:r>
            <a:r>
              <a:rPr lang="en-US" dirty="0">
                <a:ea typeface="ＭＳ Ｐゴシック" charset="0"/>
                <a:cs typeface="ＭＳ Ｐゴシック" charset="0"/>
              </a:rPr>
              <a:t> 7.29 odds ratio of protracted outcome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vs</a:t>
            </a:r>
            <a:r>
              <a:rPr lang="en-US" dirty="0">
                <a:ea typeface="ＭＳ Ｐゴシック" charset="0"/>
                <a:cs typeface="ＭＳ Ｐゴシック" charset="0"/>
              </a:rPr>
              <a:t> no headache </a:t>
            </a:r>
            <a:r>
              <a:rPr lang="en-US" sz="1000" dirty="0">
                <a:ea typeface="ＭＳ Ｐゴシック" charset="0"/>
                <a:cs typeface="ＭＳ Ｐゴシック" charset="0"/>
              </a:rPr>
              <a:t>(</a:t>
            </a:r>
            <a:r>
              <a:rPr lang="en-US" sz="1000" dirty="0" err="1">
                <a:ea typeface="ＭＳ Ｐゴシック" charset="0"/>
                <a:cs typeface="ＭＳ Ｐゴシック" charset="0"/>
              </a:rPr>
              <a:t>kontos</a:t>
            </a:r>
            <a:r>
              <a:rPr lang="en-US" sz="1000" dirty="0">
                <a:ea typeface="ＭＳ Ｐゴシック" charset="0"/>
                <a:cs typeface="ＭＳ Ｐゴシック" charset="0"/>
              </a:rPr>
              <a:t> AJSM)</a:t>
            </a: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PTM protracted outcome when compared to HA</a:t>
            </a: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Fogginess</a:t>
            </a: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0"/>
                <a:cs typeface="ＭＳ Ｐゴシック" charset="0"/>
              </a:rPr>
              <a:t> </a:t>
            </a:r>
            <a:r>
              <a:rPr lang="en-US" sz="1000" dirty="0">
                <a:ea typeface="ＭＳ Ｐゴシック" charset="0"/>
                <a:cs typeface="ＭＳ Ｐゴシック" charset="0"/>
              </a:rPr>
              <a:t>(LAU 2009 CJSM)</a:t>
            </a:r>
          </a:p>
          <a:p>
            <a:pPr eaLnBrk="1" hangingPunct="1">
              <a:buFont typeface="Wingdings 2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057400" y="2438400"/>
          <a:ext cx="8153400" cy="4389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0"/>
              <a:buNone/>
              <a:defRPr/>
            </a:pPr>
            <a:endParaRPr lang="en-US"/>
          </a:p>
        </p:txBody>
      </p:sp>
      <p:sp>
        <p:nvSpPr>
          <p:cNvPr id="604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BIOMARKERS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BIOMARKERS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Neuron Proteins: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Neuron Specific Enolase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Cleaved Tau proteins</a:t>
            </a:r>
          </a:p>
          <a:p>
            <a:pPr lvl="1"/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Glial Cells: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S-100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CKBB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Glial fibrillary acidic protein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Myelin basic protein</a:t>
            </a: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838200" y="6248400"/>
            <a:ext cx="693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Biomarkers, Genetics, Risk factors for concussion PMR 2011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5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ZACHERY LYSTEDT</a:t>
            </a: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95400"/>
            <a:ext cx="78613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pitchFamily="8" charset="-128"/>
                <a:cs typeface="ＭＳ Ｐゴシック" pitchFamily="8" charset="-128"/>
              </a:rPr>
              <a:t>EXAM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Neurologic exam 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Cranial nerves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Memory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BESS Testing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Vestibular ocular system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Accommodative insufficiency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Convergence insufficiency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VOR 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Keep images in the center of the retina 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Musculoskeletal system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Content Placeholder 3" descr="BESS.pdf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l="3065" r="4187"/>
          <a:stretch>
            <a:fillRect/>
          </a:stretch>
        </p:blipFill>
        <p:spPr>
          <a:xfrm>
            <a:off x="1676400" y="-52388"/>
            <a:ext cx="4953000" cy="691038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Vestibular-Ocular Screening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451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Ocular: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Smooth pursuits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Saccades- horizontal, vertical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Convergence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Accommodation</a:t>
            </a:r>
          </a:p>
          <a:p>
            <a:r>
              <a:rPr lang="en-US" smtClean="0">
                <a:ea typeface="ＭＳ Ｐゴシック" pitchFamily="34" charset="-128"/>
              </a:rPr>
              <a:t>Vestibular: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Vestibular ocular reflex- horizontal, vertical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Cytokinetic screening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NEUROCOGNITIVE TESTING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 dirty="0"/>
          </a:p>
        </p:txBody>
      </p:sp>
      <p:pic>
        <p:nvPicPr>
          <p:cNvPr id="6553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667000"/>
            <a:ext cx="28702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2819400"/>
            <a:ext cx="51943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4876800"/>
            <a:ext cx="4699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6562" name="Content Placeholder 5" descr="impact screen shot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5644" r="-5644"/>
          <a:stretch>
            <a:fillRect/>
          </a:stretch>
        </p:blipFill>
        <p:spPr>
          <a:xfrm>
            <a:off x="301625" y="1527175"/>
            <a:ext cx="8504238" cy="45720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Content Placeholder 3" descr="word impact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534" r="136"/>
          <a:stretch>
            <a:fillRect/>
          </a:stretch>
        </p:blipFill>
        <p:spPr>
          <a:xfrm>
            <a:off x="762000" y="381000"/>
            <a:ext cx="7620000" cy="4572000"/>
          </a:xfrm>
        </p:spPr>
      </p:pic>
      <p:pic>
        <p:nvPicPr>
          <p:cNvPr id="5" name="Picture 4" descr="visual impac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0150" y="1339850"/>
            <a:ext cx="67437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x&amp;o impac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685800"/>
            <a:ext cx="69088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olor impact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22338"/>
            <a:ext cx="914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ount down impac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1371600"/>
            <a:ext cx="6402388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640240" y="341413"/>
          <a:ext cx="8077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0658" name="Picture 1" descr="youth concussio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457200"/>
            <a:ext cx="83820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/>
          </a:p>
        </p:txBody>
      </p:sp>
      <p:sp>
        <p:nvSpPr>
          <p:cNvPr id="716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TREATMENT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graphicFrame>
        <p:nvGraphicFramePr>
          <p:cNvPr id="4" name="Content Placeholder 8"/>
          <p:cNvGraphicFramePr>
            <a:graphicFrameLocks/>
          </p:cNvGraphicFramePr>
          <p:nvPr/>
        </p:nvGraphicFramePr>
        <p:xfrm>
          <a:off x="1186414" y="1512906"/>
          <a:ext cx="750038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RECOVERY AVERAGES</a:t>
            </a:r>
          </a:p>
        </p:txBody>
      </p:sp>
      <p:sp>
        <p:nvSpPr>
          <p:cNvPr id="73730" name="TextBox 6"/>
          <p:cNvSpPr txBox="1">
            <a:spLocks noChangeArrowheads="1"/>
          </p:cNvSpPr>
          <p:nvPr/>
        </p:nvSpPr>
        <p:spPr bwMode="auto">
          <a:xfrm>
            <a:off x="990600" y="4953000"/>
            <a:ext cx="662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80% recovery in 3 weeks</a:t>
            </a:r>
          </a:p>
          <a:p>
            <a:pPr algn="ctr"/>
            <a:r>
              <a:rPr lang="en-US"/>
              <a:t>20% &gt;3 weeks (prolong recovery)</a:t>
            </a:r>
          </a:p>
          <a:p>
            <a:endParaRPr lang="en-US"/>
          </a:p>
          <a:p>
            <a:endParaRPr lang="en-US"/>
          </a:p>
          <a:p>
            <a:r>
              <a:rPr lang="en-US" sz="1200"/>
              <a:t>Reddy, Collins 2009</a:t>
            </a:r>
          </a:p>
        </p:txBody>
      </p:sp>
      <p:pic>
        <p:nvPicPr>
          <p:cNvPr id="73731" name="Content Placeholder 5" descr="recovery 3 weeks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8549" b="-8549"/>
          <a:stretch>
            <a:fillRect/>
          </a:stretch>
        </p:blipFill>
        <p:spPr>
          <a:xfrm>
            <a:off x="304800" y="685800"/>
            <a:ext cx="8504238" cy="45720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ZACHERY’S STORY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0482" name="Content Placeholder 3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2006 in Junior High School</a:t>
            </a:r>
          </a:p>
          <a:p>
            <a:r>
              <a:rPr lang="en-US" smtClean="0">
                <a:ea typeface="ＭＳ Ｐゴシック" pitchFamily="34" charset="-128"/>
              </a:rPr>
              <a:t>Multiple concussions in one game</a:t>
            </a:r>
          </a:p>
          <a:p>
            <a:r>
              <a:rPr lang="en-US" smtClean="0">
                <a:ea typeface="ＭＳ Ｐゴシック" pitchFamily="34" charset="-128"/>
              </a:rPr>
              <a:t>Sustained Second Impact Syndrome during a game</a:t>
            </a:r>
          </a:p>
          <a:p>
            <a:r>
              <a:rPr lang="en-US" smtClean="0">
                <a:ea typeface="ＭＳ Ｐゴシック" pitchFamily="34" charset="-128"/>
              </a:rPr>
              <a:t>Left with significant comorbidities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7 days life support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Unable to speak for 9 months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2 years of feeding tube </a:t>
            </a:r>
          </a:p>
          <a:p>
            <a:r>
              <a:rPr lang="en-US" smtClean="0">
                <a:ea typeface="ＭＳ Ｐゴシック" pitchFamily="34" charset="-128"/>
              </a:rPr>
              <a:t>May 16, 2009 first state to pass Lystedt Law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Washington State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 dirty="0"/>
          </a:p>
        </p:txBody>
      </p:sp>
      <p:sp>
        <p:nvSpPr>
          <p:cNvPr id="7475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POST-TRAUMATIC MIGRAINE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Post-Traumatic Migraine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Most common symptom reported from concussion 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Can at times be delayed (bus ride home)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Will worsen with physical and mental activity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Always think of other causes- cervical, vestibular-ocular, rebound medication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PTM Treatments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Vitamins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Magnesium oxide 500 mg daily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Vitamin B2 (riboflavin) 200-400 mg daily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Omega fatty acids (2-4 grams daily)</a:t>
            </a:r>
          </a:p>
        </p:txBody>
      </p:sp>
      <p:pic>
        <p:nvPicPr>
          <p:cNvPr id="76803" name="Picture 3" descr="complementary alternatives migrai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200400"/>
            <a:ext cx="609600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PTM Treatment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Abortive- triptans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Preventive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Antidepressants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Amitriptyline 10-30 mg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Venlafaxine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Sertaline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Anticonvulsants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Topamax, valproic acid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Beta-blockers 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Use if unable to use antidepressants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/>
          </a:p>
        </p:txBody>
      </p:sp>
      <p:sp>
        <p:nvSpPr>
          <p:cNvPr id="788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COGNITIVE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COGNITIVE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Think of when headaches progress/worsen as day progresses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Fogginess, concentration, school issues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Trying to increase dopaminergic transmission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MEDICATION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Amantadine: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100 mg qd 5 days then bid with meals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Must wean off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Efficacy of Amantadine Journal of head trauma 2013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25 athletes; protracted recovery 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Looked at ImPACT data as end point (3-4 weeks)</a:t>
            </a:r>
          </a:p>
          <a:p>
            <a:pPr lvl="2"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Methyphendiate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Recommended for treatment of attention and processing speed </a:t>
            </a:r>
            <a:r>
              <a:rPr lang="en-US" sz="1600" smtClean="0">
                <a:ea typeface="ＭＳ Ｐゴシック" pitchFamily="34" charset="-128"/>
              </a:rPr>
              <a:t>(Meehan clinic of sports med 2011)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/>
          </a:p>
        </p:txBody>
      </p:sp>
      <p:sp>
        <p:nvSpPr>
          <p:cNvPr id="819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MOOD ISSUES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Mood Problems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Depression/Anxiety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Sadness (removal from playing)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Stress about the future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Not active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Psychotherapy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Anti-depressants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SSRIs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Amitriptyline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SNRIs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Benzo</a:t>
            </a:r>
            <a:r>
              <a:rPr lang="en-US" altLang="en-US" smtClean="0">
                <a:ea typeface="ＭＳ Ｐゴシック" pitchFamily="34" charset="-128"/>
              </a:rPr>
              <a:t>’</a:t>
            </a:r>
            <a:r>
              <a:rPr lang="en-US" smtClean="0">
                <a:ea typeface="ＭＳ Ｐゴシック" pitchFamily="34" charset="-128"/>
              </a:rPr>
              <a:t>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Klonopin (vestibular component)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/>
          </a:p>
        </p:txBody>
      </p:sp>
      <p:sp>
        <p:nvSpPr>
          <p:cNvPr id="839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SLEEP ISSUES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58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PLAY THAT CHANGED EVERYTHING</a:t>
            </a:r>
          </a:p>
        </p:txBody>
      </p:sp>
      <p:pic>
        <p:nvPicPr>
          <p:cNvPr id="21506" name="Play 32.avi.mp4">
            <a:hlinkClick r:id="" action="ppaction://media"/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25538" y="1527175"/>
            <a:ext cx="6858000" cy="4572000"/>
          </a:xfrm>
        </p:spPr>
      </p:pic>
    </p:spTree>
  </p:cSld>
  <p:clrMapOvr>
    <a:masterClrMapping/>
  </p:clrMapOvr>
  <p:transition spd="med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Sleep Disturbances 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Problems staying asleep (thoughts, HA), initiating sleep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Think about environment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Schedule of sleep- sleep hygiene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Medication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Anti-depressants (amitriptyline)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Melatonin- 3-5 mg qhs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Anti-histamine SE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Non-benzodiazepine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/>
          </a:p>
        </p:txBody>
      </p:sp>
      <p:sp>
        <p:nvSpPr>
          <p:cNvPr id="860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VESTIUBULAR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Vestibular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ＭＳ Ｐゴシック" charset="0"/>
              <a:cs typeface="ＭＳ Ｐゴシック" charset="0"/>
            </a:endParaRPr>
          </a:p>
        </p:txBody>
      </p:sp>
      <p:sp>
        <p:nvSpPr>
          <p:cNvPr id="87042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Dizziness, fogginess, feeling detached, motion discomfort, problems in crowded moving places, Problems in moving crowds heights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Optokinetic hypersensitivity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Balance= vision, somatic, vestibular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Bess scoring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Tends to recover quicker in concussion than other concussive symptoms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806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2262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914400"/>
            <a:ext cx="2921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Content Placeholder 11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 t="2213" b="2213"/>
          <a:stretch>
            <a:fillRect/>
          </a:stretch>
        </p:blipFill>
        <p:spPr>
          <a:xfrm>
            <a:off x="3886200" y="4191000"/>
            <a:ext cx="4386263" cy="235743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Ocular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9090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Blurry vision, reading/math problems (subjects that require visual aspect)</a:t>
            </a:r>
          </a:p>
          <a:p>
            <a:r>
              <a:rPr lang="en-US" smtClean="0">
                <a:ea typeface="ＭＳ Ｐゴシック" pitchFamily="34" charset="-128"/>
              </a:rPr>
              <a:t>Smooth pursuits, saccades, accommodation, convergence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890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3276600"/>
            <a:ext cx="3341688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276600"/>
            <a:ext cx="32385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2"/>
              <a:buNone/>
              <a:defRPr/>
            </a:pPr>
            <a:endParaRPr lang="en-US"/>
          </a:p>
        </p:txBody>
      </p:sp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RETURN TO PLAY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Content Placeholder 7" descr="Rehab_Protocol.pdf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l="2933" t="4778" r="3854" b="6819"/>
          <a:stretch>
            <a:fillRect/>
          </a:stretch>
        </p:blipFill>
        <p:spPr>
          <a:xfrm>
            <a:off x="198438" y="152400"/>
            <a:ext cx="8945562" cy="655320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HOW MANY IS TOO MANY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/>
          <a:lstStyle/>
          <a:p>
            <a:pPr>
              <a:buFont typeface="Wingdings 2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HOW MANY IS TOO MANY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93186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Prior concussion possibly lower threshold for future concussions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2-5.8 x risk for subsequent concussions</a:t>
            </a:r>
          </a:p>
          <a:p>
            <a:r>
              <a:rPr lang="en-US" smtClean="0">
                <a:ea typeface="ＭＳ Ｐゴシック" pitchFamily="34" charset="-128"/>
              </a:rPr>
              <a:t>&gt;2 concussion demonstrate longer return to baseline then history of athlete with 1 concussion </a:t>
            </a:r>
            <a:r>
              <a:rPr lang="en-US" sz="1600" smtClean="0">
                <a:ea typeface="ＭＳ Ｐゴシック" pitchFamily="34" charset="-128"/>
              </a:rPr>
              <a:t>(elbin et al 2013 transl. stroke res.)</a:t>
            </a:r>
          </a:p>
          <a:p>
            <a:r>
              <a:rPr lang="en-US" smtClean="0">
                <a:ea typeface="ＭＳ Ｐゴシック" pitchFamily="34" charset="-128"/>
              </a:rPr>
              <a:t>Prior history of concussions leads to decrease NCT</a:t>
            </a:r>
          </a:p>
          <a:p>
            <a:r>
              <a:rPr lang="en-US" smtClean="0">
                <a:ea typeface="ＭＳ Ｐゴシック" pitchFamily="34" charset="-128"/>
              </a:rPr>
              <a:t>&gt;2 concussions higher number of baseline symptoms</a:t>
            </a:r>
          </a:p>
          <a:p>
            <a:r>
              <a:rPr lang="en-US" smtClean="0">
                <a:ea typeface="ＭＳ Ｐゴシック" pitchFamily="34" charset="-128"/>
              </a:rPr>
              <a:t>Neuroimaging return to baseline about 30 days (N acetyelasparate) </a:t>
            </a:r>
            <a:r>
              <a:rPr lang="en-US" sz="1600" smtClean="0">
                <a:ea typeface="ＭＳ Ｐゴシック" pitchFamily="34" charset="-128"/>
              </a:rPr>
              <a:t>(Zafonate JAMA 2011)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88A44D"/>
                </a:solidFill>
                <a:ea typeface="ＭＳ Ｐゴシック" pitchFamily="34" charset="-128"/>
              </a:rPr>
              <a:t>PREVENTION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US" b="1" smtClean="0">
                <a:solidFill>
                  <a:srgbClr val="FF0000"/>
                </a:solidFill>
                <a:ea typeface="ＭＳ Ｐゴシック" pitchFamily="34" charset="-128"/>
              </a:rPr>
              <a:t>NOTHING HAS BEEN PROVEN TO PREVENT CONUSSION</a:t>
            </a:r>
          </a:p>
          <a:p>
            <a:r>
              <a:rPr lang="en-US" smtClean="0">
                <a:ea typeface="ＭＳ Ｐゴシック" pitchFamily="34" charset="-128"/>
              </a:rPr>
              <a:t>Helmets/helmet add-ons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Protect skull fracture</a:t>
            </a:r>
          </a:p>
          <a:p>
            <a:r>
              <a:rPr lang="en-US" smtClean="0">
                <a:ea typeface="ＭＳ Ｐゴシック" pitchFamily="34" charset="-128"/>
              </a:rPr>
              <a:t>Mouth guards: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Dental protection</a:t>
            </a:r>
          </a:p>
          <a:p>
            <a:endParaRPr lang="en-US" smtClean="0">
              <a:ea typeface="ＭＳ Ｐゴシック" pitchFamily="34" charset="-128"/>
            </a:endParaRPr>
          </a:p>
          <a:p>
            <a:pPr lvl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942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590800"/>
            <a:ext cx="4430713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7588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CURRENT LAWS PASSED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22530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7709" b="7709"/>
          <a:stretch>
            <a:fillRect/>
          </a:stretch>
        </p:blipFill>
        <p:spPr>
          <a:xfrm>
            <a:off x="301625" y="1527175"/>
            <a:ext cx="8504238" cy="45720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88A44D"/>
                </a:solidFill>
                <a:ea typeface="ＭＳ Ｐゴシック" pitchFamily="34" charset="-128"/>
              </a:rPr>
              <a:t>THANK YOU</a:t>
            </a:r>
          </a:p>
        </p:txBody>
      </p:sp>
      <p:sp>
        <p:nvSpPr>
          <p:cNvPr id="95234" name="Content Placeholder 6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>
              <a:buFont typeface="Wingdings 2" pitchFamily="18" charset="2"/>
              <a:buNone/>
            </a:pPr>
            <a:endParaRPr lang="en-US" smtClean="0">
              <a:ea typeface="ＭＳ Ｐゴシック" pitchFamily="34" charset="-128"/>
            </a:endParaRPr>
          </a:p>
          <a:p>
            <a:pPr algn="ctr">
              <a:buFont typeface="Wingdings 2" pitchFamily="18" charset="2"/>
              <a:buNone/>
            </a:pPr>
            <a:r>
              <a:rPr lang="en-US" smtClean="0">
                <a:ea typeface="ＭＳ Ｐゴシック" pitchFamily="34" charset="-128"/>
              </a:rPr>
              <a:t>QUESTIONS?</a:t>
            </a:r>
          </a:p>
        </p:txBody>
      </p:sp>
      <p:pic>
        <p:nvPicPr>
          <p:cNvPr id="95235" name="Picture 7" descr="530378_4008427324803_345781371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OHIO LAW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Ohio Bill 143</a:t>
            </a:r>
          </a:p>
          <a:p>
            <a:r>
              <a:rPr lang="en-US" smtClean="0">
                <a:ea typeface="ＭＳ Ｐゴシック" pitchFamily="34" charset="-128"/>
              </a:rPr>
              <a:t>April 26, 2013</a:t>
            </a:r>
          </a:p>
          <a:p>
            <a:r>
              <a:rPr lang="en-US" smtClean="0">
                <a:ea typeface="ＭＳ Ｐゴシック" pitchFamily="34" charset="-128"/>
              </a:rPr>
              <a:t>Online training for Coaches and referees</a:t>
            </a:r>
          </a:p>
          <a:p>
            <a:r>
              <a:rPr lang="en-US" smtClean="0">
                <a:ea typeface="ＭＳ Ｐゴシック" pitchFamily="34" charset="-128"/>
              </a:rPr>
              <a:t>Information provided to parents</a:t>
            </a:r>
          </a:p>
          <a:p>
            <a:r>
              <a:rPr lang="en-US" smtClean="0">
                <a:ea typeface="ＭＳ Ｐゴシック" pitchFamily="34" charset="-128"/>
              </a:rPr>
              <a:t>No return to sport same day of diagnosis/suspected of concussion</a:t>
            </a:r>
          </a:p>
          <a:p>
            <a:r>
              <a:rPr lang="en-US" smtClean="0">
                <a:ea typeface="ＭＳ Ｐゴシック" pitchFamily="34" charset="-128"/>
              </a:rPr>
              <a:t>MD or DO for clearance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j-ea"/>
                <a:cs typeface="+mj-cs"/>
              </a:rPr>
              <a:t>NFL making changes</a:t>
            </a:r>
          </a:p>
        </p:txBody>
      </p:sp>
      <p:sp>
        <p:nvSpPr>
          <p:cNvPr id="2457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1347788"/>
            <a:ext cx="4038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smtClean="0">
                <a:ea typeface="ＭＳ Ｐゴシック" pitchFamily="34" charset="-128"/>
              </a:rPr>
              <a:t>Commissioner before Congressional committee in Oct 2009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smtClean="0">
                <a:ea typeface="ＭＳ Ｐゴシック" pitchFamily="34" charset="-128"/>
              </a:rPr>
              <a:t>NFL</a:t>
            </a:r>
            <a:r>
              <a:rPr lang="ja-JP" altLang="en-US" sz="2600" smtClean="0">
                <a:ea typeface="ＭＳ Ｐゴシック" pitchFamily="34" charset="-128"/>
              </a:rPr>
              <a:t>’</a:t>
            </a:r>
            <a:r>
              <a:rPr lang="en-US" altLang="ja-JP" sz="2600" smtClean="0">
                <a:ea typeface="ＭＳ Ｐゴシック" pitchFamily="34" charset="-128"/>
              </a:rPr>
              <a:t>s response since that time: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No RTP same game in most cases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Independent doctor clearance</a:t>
            </a:r>
          </a:p>
        </p:txBody>
      </p:sp>
      <p:pic>
        <p:nvPicPr>
          <p:cNvPr id="25604" name="Picture 9" descr="303615362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2168525"/>
            <a:ext cx="4038600" cy="2692400"/>
          </a:xfrm>
          <a:effectLst>
            <a:reflection blurRad="6350" stA="52000" endA="300" endPos="35000" dir="5400000" sy="-100000" algn="bl" rotWithShape="0"/>
          </a:effectLst>
          <a:scene3d>
            <a:camera prst="perspectiveFront" fov="2700000">
              <a:rot lat="0" lon="0" rev="0"/>
            </a:camera>
            <a:lightRig rig="threePt" dir="t"/>
          </a:scene3d>
        </p:spPr>
      </p:pic>
      <p:pic>
        <p:nvPicPr>
          <p:cNvPr id="2458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60438"/>
            <a:ext cx="5402263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OOFile" ma:contentTypeID="0x0101006025706CF4CD034688BEBAE97A2E701D020200C3831ACA17D8814887A164412888521E" ma:contentTypeVersion="7" ma:contentTypeDescription="Create a new document." ma:contentTypeScope="" ma:versionID="ed1fea5d08807278759d338940aa9e8f">
  <xsd:schema xmlns:xsd="http://www.w3.org/2001/XMLSchema" xmlns:xs="http://www.w3.org/2001/XMLSchema" xmlns:p="http://schemas.microsoft.com/office/2006/metadata/properties" xmlns:ns2="145c5697-5eb5-440b-b2f1-a8273fb59250" targetNamespace="http://schemas.microsoft.com/office/2006/metadata/properties" ma:root="true" ma:fieldsID="174e4b03d57b3d621fa064bbab783e99" ns2:_="">
    <xsd:import namespace="145c5697-5eb5-440b-b2f1-a8273fb59250"/>
    <xsd:element name="properties">
      <xsd:complexType>
        <xsd:sequence>
          <xsd:element name="documentManagement">
            <xsd:complexType>
              <xsd:all>
                <xsd:element ref="ns2:AssetId" minOccurs="0"/>
                <xsd:element ref="ns2:AuthoringAssetId" minOccurs="0"/>
                <xsd:element ref="ns2:AssetType" minOccurs="0"/>
                <xsd:element ref="ns2:Markets" minOccurs="0"/>
                <xsd:element ref="ns2:NumericAssetId" minOccurs="0"/>
                <xsd:element ref="ns2:AppV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c5697-5eb5-440b-b2f1-a8273fb59250" elementFormDefault="qualified">
    <xsd:import namespace="http://schemas.microsoft.com/office/2006/documentManagement/types"/>
    <xsd:import namespace="http://schemas.microsoft.com/office/infopath/2007/PartnerControls"/>
    <xsd:element name="AssetId" ma:index="8" nillable="true" ma:displayName="AssetId" ma:indexed="true" ma:internalName="AssetId" ma:readOnly="false">
      <xsd:simpleType>
        <xsd:restriction base="dms:Text"/>
      </xsd:simpleType>
    </xsd:element>
    <xsd:element name="AuthoringAssetId" ma:index="9" nillable="true" ma:displayName="AuthoringAssetId" ma:indexed="true" ma:internalName="AuthoringAssetId" ma:readOnly="false">
      <xsd:simpleType>
        <xsd:restriction base="dms:Text"/>
      </xsd:simpleType>
    </xsd:element>
    <xsd:element name="AssetType" ma:index="10" nillable="true" ma:displayName="AssetType" ma:internalName="AssetType" ma:readOnly="false">
      <xsd:simpleType>
        <xsd:restriction base="dms:Text"/>
      </xsd:simpleType>
    </xsd:element>
    <xsd:element name="Markets" ma:index="11" nillable="true" ma:displayName="Markets" ma:internalName="Markets" ma:readOnly="false">
      <xsd:simpleType>
        <xsd:restriction base="dms:Text"/>
      </xsd:simpleType>
    </xsd:element>
    <xsd:element name="NumericAssetId" ma:index="12" nillable="true" ma:displayName="NumericAssetId" ma:indexed="true" ma:internalName="NumericAssetId" ma:readOnly="false">
      <xsd:simpleType>
        <xsd:restriction base="dms:Unknown"/>
      </xsd:simpleType>
    </xsd:element>
    <xsd:element name="AppVer" ma:index="13" nillable="true" ma:displayName="AppVer" ma:internalName="AppVer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NumericAssetId xmlns="145c5697-5eb5-440b-b2f1-a8273fb59250" xsi:nil="true"/>
    <AssetType xmlns="145c5697-5eb5-440b-b2f1-a8273fb59250">TP</AssetType>
    <Markets xmlns="145c5697-5eb5-440b-b2f1-a8273fb59250" xsi:nil="true"/>
    <AppVer xmlns="145c5697-5eb5-440b-b2f1-a8273fb59250" xsi:nil="true"/>
    <AuthoringAssetId xmlns="145c5697-5eb5-440b-b2f1-a8273fb59250">TP001090301</AuthoringAssetId>
    <AssetId xmlns="145c5697-5eb5-440b-b2f1-a8273fb59250">TS001090301</AssetId>
  </documentManagement>
</p:properties>
</file>

<file path=customXml/itemProps1.xml><?xml version="1.0" encoding="utf-8"?>
<ds:datastoreItem xmlns:ds="http://schemas.openxmlformats.org/officeDocument/2006/customXml" ds:itemID="{C3708499-CE20-422B-BFB1-00F0E0947724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ECFEC0F3-3FA6-4199-9A50-7F5E512497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694EF6-FF28-4CB7-A673-E543B193C9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c5697-5eb5-440b-b2f1-a8273fb592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3329C12B-5D59-4917-B903-9E85569048FB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1107</TotalTime>
  <Words>1281</Words>
  <Application>Microsoft Office PowerPoint</Application>
  <PresentationFormat>On-screen Show (4:3)</PresentationFormat>
  <Paragraphs>342</Paragraphs>
  <Slides>70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ＭＳ Ｐゴシック</vt:lpstr>
      <vt:lpstr>Georgia</vt:lpstr>
      <vt:lpstr>Wingdings 2</vt:lpstr>
      <vt:lpstr>Wingdings</vt:lpstr>
      <vt:lpstr>Calibri</vt:lpstr>
      <vt:lpstr>ヒラギノ角ゴ Pro W3</vt:lpstr>
      <vt:lpstr>Civic</vt:lpstr>
      <vt:lpstr>Microsoft Excel Chart</vt:lpstr>
      <vt:lpstr>ADVANCMENTS IN CONCUSSION MANAGEMENT</vt:lpstr>
      <vt:lpstr>OBJECTIVES</vt:lpstr>
      <vt:lpstr>HOW DID WE GET HERE</vt:lpstr>
      <vt:lpstr>ZACHERY LYSTEDT</vt:lpstr>
      <vt:lpstr>ZACHERY’S STORY</vt:lpstr>
      <vt:lpstr>PLAY THAT CHANGED EVERYTHING</vt:lpstr>
      <vt:lpstr>CURRENT LAWS PASSED</vt:lpstr>
      <vt:lpstr>OHIO LAW</vt:lpstr>
      <vt:lpstr>NFL making changes</vt:lpstr>
      <vt:lpstr>NCAA Follows NFL Lead</vt:lpstr>
      <vt:lpstr>HEIGHTENED AWARENESS</vt:lpstr>
      <vt:lpstr>INCREASING PROBLEM?</vt:lpstr>
      <vt:lpstr>STATISTICS</vt:lpstr>
      <vt:lpstr>KNOWLEDGE</vt:lpstr>
      <vt:lpstr>CONCUSSION RATES PER SPORTS</vt:lpstr>
      <vt:lpstr>Slide 16</vt:lpstr>
      <vt:lpstr>Slide 17</vt:lpstr>
      <vt:lpstr>YOUNGER NOT ALWAYS BETTER</vt:lpstr>
      <vt:lpstr>IS STARTING YOUNG APPROPRIATE</vt:lpstr>
      <vt:lpstr>YOUTH FOOTBALL</vt:lpstr>
      <vt:lpstr>Hammer or the Nail?</vt:lpstr>
      <vt:lpstr>PATHOPHYSIOLOGY  of CONCUSSION</vt:lpstr>
      <vt:lpstr>FORCES TO CAUSES CONCUSSION</vt:lpstr>
      <vt:lpstr>NORMAL AXON GRADIENT</vt:lpstr>
      <vt:lpstr>LEADING HYPOTHESIS</vt:lpstr>
      <vt:lpstr>Slide 26</vt:lpstr>
      <vt:lpstr>ON-FIELD PRESENTATION</vt:lpstr>
      <vt:lpstr>SYMPTOMS</vt:lpstr>
      <vt:lpstr>ON-FIELD SYMPTOM</vt:lpstr>
      <vt:lpstr>MALES VS FEMALES</vt:lpstr>
      <vt:lpstr>OFFICE SETTING</vt:lpstr>
      <vt:lpstr>Comprehensive Approach </vt:lpstr>
      <vt:lpstr>INTERVIEW</vt:lpstr>
      <vt:lpstr>FIRST WEEK AFTER CONCUSSION</vt:lpstr>
      <vt:lpstr>Slide 35</vt:lpstr>
      <vt:lpstr>4 SUBSETS OF SYMPTOMS</vt:lpstr>
      <vt:lpstr>SYMPTOM PREDICTORS</vt:lpstr>
      <vt:lpstr>BIOMARKERS</vt:lpstr>
      <vt:lpstr>BIOMARKERS</vt:lpstr>
      <vt:lpstr>EXAM</vt:lpstr>
      <vt:lpstr>Slide 41</vt:lpstr>
      <vt:lpstr>Vestibular-Ocular Screening</vt:lpstr>
      <vt:lpstr>NEUROCOGNITIVE TESTING</vt:lpstr>
      <vt:lpstr>Slide 44</vt:lpstr>
      <vt:lpstr>Slide 45</vt:lpstr>
      <vt:lpstr>Slide 46</vt:lpstr>
      <vt:lpstr>TREATMENT</vt:lpstr>
      <vt:lpstr>Slide 48</vt:lpstr>
      <vt:lpstr>RECOVERY AVERAGES</vt:lpstr>
      <vt:lpstr>POST-TRAUMATIC MIGRAINE</vt:lpstr>
      <vt:lpstr>Post-Traumatic Migraine</vt:lpstr>
      <vt:lpstr>PTM Treatments</vt:lpstr>
      <vt:lpstr>PTM Treatment</vt:lpstr>
      <vt:lpstr>COGNITIVE</vt:lpstr>
      <vt:lpstr>COGNITIVE</vt:lpstr>
      <vt:lpstr>MEDICATION</vt:lpstr>
      <vt:lpstr>MOOD ISSUES</vt:lpstr>
      <vt:lpstr>Mood Problems</vt:lpstr>
      <vt:lpstr>SLEEP ISSUES</vt:lpstr>
      <vt:lpstr>Sleep Disturbances </vt:lpstr>
      <vt:lpstr>VESTIUBULAR</vt:lpstr>
      <vt:lpstr>Vestibular</vt:lpstr>
      <vt:lpstr>Slide 63</vt:lpstr>
      <vt:lpstr>Ocular</vt:lpstr>
      <vt:lpstr>RETURN TO PLAY</vt:lpstr>
      <vt:lpstr>Slide 66</vt:lpstr>
      <vt:lpstr>HOW MANY IS TOO MANY</vt:lpstr>
      <vt:lpstr>HOW MANY IS TOO MANY</vt:lpstr>
      <vt:lpstr>PREVENTION</vt:lpstr>
      <vt:lpstr>THANK YOU</vt:lpstr>
    </vt:vector>
  </TitlesOfParts>
  <Company>Animation Factory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Melancholy abstract design template</dc:title>
  <dc:creator>Animation Factory</dc:creator>
  <cp:lastModifiedBy>joy studer</cp:lastModifiedBy>
  <cp:revision>194</cp:revision>
  <cp:lastPrinted>2014-10-26T19:12:10Z</cp:lastPrinted>
  <dcterms:created xsi:type="dcterms:W3CDTF">2013-09-11T02:04:31Z</dcterms:created>
  <dcterms:modified xsi:type="dcterms:W3CDTF">2014-10-28T12:36:01Z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ugNumber">
    <vt:lpwstr>457894L</vt:lpwstr>
  </property>
  <property fmtid="{D5CDD505-2E9C-101B-9397-08002B2CF9AE}" pid="3" name="TPInstallLocation">
    <vt:lpwstr>{Document Themes}</vt:lpwstr>
  </property>
  <property fmtid="{D5CDD505-2E9C-101B-9397-08002B2CF9AE}" pid="4" name="PrimaryImageGen">
    <vt:lpwstr>1</vt:lpwstr>
  </property>
  <property fmtid="{D5CDD505-2E9C-101B-9397-08002B2CF9AE}" pid="5" name="display_urn:schemas-microsoft-com:office:office#APAuthor">
    <vt:lpwstr>REDMOND\cynvey</vt:lpwstr>
  </property>
  <property fmtid="{D5CDD505-2E9C-101B-9397-08002B2CF9AE}" pid="6" name="APAuthor">
    <vt:lpwstr>191</vt:lpwstr>
  </property>
  <property fmtid="{D5CDD505-2E9C-101B-9397-08002B2CF9AE}" pid="7" name="Milestone">
    <vt:lpwstr>Continuous</vt:lpwstr>
  </property>
  <property fmtid="{D5CDD505-2E9C-101B-9397-08002B2CF9AE}" pid="8" name="TPAppVersion">
    <vt:lpwstr>11</vt:lpwstr>
  </property>
  <property fmtid="{D5CDD505-2E9C-101B-9397-08002B2CF9AE}" pid="9" name="TPCommandLine">
    <vt:lpwstr>{PP} {FilePath}</vt:lpwstr>
  </property>
  <property fmtid="{D5CDD505-2E9C-101B-9397-08002B2CF9AE}" pid="10" name="IsSearchable">
    <vt:lpwstr>0</vt:lpwstr>
  </property>
  <property fmtid="{D5CDD505-2E9C-101B-9397-08002B2CF9AE}" pid="11" name="NumericId">
    <vt:lpwstr>-1.00000000000000</vt:lpwstr>
  </property>
  <property fmtid="{D5CDD505-2E9C-101B-9397-08002B2CF9AE}" pid="12" name="PublishTargets">
    <vt:lpwstr>OfficeOnline</vt:lpwstr>
  </property>
  <property fmtid="{D5CDD505-2E9C-101B-9397-08002B2CF9AE}" pid="13" name="TPLaunchHelpLinkType">
    <vt:lpwstr>Template</vt:lpwstr>
  </property>
  <property fmtid="{D5CDD505-2E9C-101B-9397-08002B2CF9AE}" pid="14" name="TPFriendlyName">
    <vt:lpwstr>Melancholy abstract design template</vt:lpwstr>
  </property>
  <property fmtid="{D5CDD505-2E9C-101B-9397-08002B2CF9AE}" pid="15" name="display_urn:schemas-microsoft-com:office:office#APEditor">
    <vt:lpwstr>REDMOND\v-luannv</vt:lpwstr>
  </property>
  <property fmtid="{D5CDD505-2E9C-101B-9397-08002B2CF9AE}" pid="16" name="APEditor">
    <vt:lpwstr>92</vt:lpwstr>
  </property>
  <property fmtid="{D5CDD505-2E9C-101B-9397-08002B2CF9AE}" pid="17" name="Provider">
    <vt:lpwstr>EY001077968</vt:lpwstr>
  </property>
  <property fmtid="{D5CDD505-2E9C-101B-9397-08002B2CF9AE}" pid="18" name="SourceTitle">
    <vt:lpwstr>Melancholy abstract design template</vt:lpwstr>
  </property>
  <property fmtid="{D5CDD505-2E9C-101B-9397-08002B2CF9AE}" pid="19" name="TPApplication">
    <vt:lpwstr>PowerPoint</vt:lpwstr>
  </property>
  <property fmtid="{D5CDD505-2E9C-101B-9397-08002B2CF9AE}" pid="20" name="TPLaunchHelpLink">
    <vt:lpwstr/>
  </property>
  <property fmtid="{D5CDD505-2E9C-101B-9397-08002B2CF9AE}" pid="21" name="TemplateType">
    <vt:lpwstr>Presentations</vt:lpwstr>
  </property>
  <property fmtid="{D5CDD505-2E9C-101B-9397-08002B2CF9AE}" pid="22" name="OpenTemplate">
    <vt:lpwstr>1</vt:lpwstr>
  </property>
  <property fmtid="{D5CDD505-2E9C-101B-9397-08002B2CF9AE}" pid="23" name="UACurrentWords">
    <vt:lpwstr>0</vt:lpwstr>
  </property>
  <property fmtid="{D5CDD505-2E9C-101B-9397-08002B2CF9AE}" pid="24" name="UALocRecommendation">
    <vt:lpwstr>Localize</vt:lpwstr>
  </property>
  <property fmtid="{D5CDD505-2E9C-101B-9397-08002B2CF9AE}" pid="25" name="Applications">
    <vt:lpwstr>67;#PowerPoint - Design Templt 12;#65;#Microsoft Office PowerPoint 2007;#64;#PowerPoint 2003;#184;#Office 2000;#182;#Office XP;#79;#Template 12;#66;#PowerPoint - Design Templt 2003</vt:lpwstr>
  </property>
  <property fmtid="{D5CDD505-2E9C-101B-9397-08002B2CF9AE}" pid="26" name="TemplateStatus">
    <vt:lpwstr>Complete</vt:lpwstr>
  </property>
  <property fmtid="{D5CDD505-2E9C-101B-9397-08002B2CF9AE}" pid="27" name="ContentTypeId">
    <vt:lpwstr>0x0101006025706CF4CD034688BEBAE97A2E701D020200C3831ACA17D8814887A164412888521E</vt:lpwstr>
  </property>
  <property fmtid="{D5CDD505-2E9C-101B-9397-08002B2CF9AE}" pid="28" name="IsDeleted">
    <vt:lpwstr>0</vt:lpwstr>
  </property>
  <property fmtid="{D5CDD505-2E9C-101B-9397-08002B2CF9AE}" pid="29" name="ShowIn">
    <vt:lpwstr>Show everywhere</vt:lpwstr>
  </property>
  <property fmtid="{D5CDD505-2E9C-101B-9397-08002B2CF9AE}" pid="30" name="UANotes">
    <vt:lpwstr>June 2003 retrofit. 457894L</vt:lpwstr>
  </property>
  <property fmtid="{D5CDD505-2E9C-101B-9397-08002B2CF9AE}" pid="31" name="PublishStatusLookup">
    <vt:lpwstr>259261</vt:lpwstr>
  </property>
  <property fmtid="{D5CDD505-2E9C-101B-9397-08002B2CF9AE}" pid="32" name="TPClientViewer">
    <vt:lpwstr>Microsoft Office PowerPoint</vt:lpwstr>
  </property>
  <property fmtid="{D5CDD505-2E9C-101B-9397-08002B2CF9AE}" pid="33" name="TPComponent">
    <vt:lpwstr>PPTFiles</vt:lpwstr>
  </property>
  <property fmtid="{D5CDD505-2E9C-101B-9397-08002B2CF9AE}" pid="34" name="TPNamespace">
    <vt:lpwstr>POWERPNT</vt:lpwstr>
  </property>
  <property fmtid="{D5CDD505-2E9C-101B-9397-08002B2CF9AE}" pid="35" name="APTrustLevel">
    <vt:lpwstr>1.00000000000000</vt:lpwstr>
  </property>
  <property fmtid="{D5CDD505-2E9C-101B-9397-08002B2CF9AE}" pid="36" name="TrustLevel">
    <vt:lpwstr>Microsoft Managed Content</vt:lpwstr>
  </property>
  <property fmtid="{D5CDD505-2E9C-101B-9397-08002B2CF9AE}" pid="37" name="Content Type">
    <vt:lpwstr>OOFile</vt:lpwstr>
  </property>
</Properties>
</file>